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8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C3EA"/>
    <a:srgbClr val="1EB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0A64A8-72E0-4085-99E4-796965F35813}" v="944" dt="2021-10-07T09:03:44.9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Francis" userId="14412120-3d1e-4649-9051-d102b6c23c75" providerId="ADAL" clId="{D20A64A8-72E0-4085-99E4-796965F35813}"/>
    <pc:docChg chg="custSel delSld modSld">
      <pc:chgData name="Jason Francis" userId="14412120-3d1e-4649-9051-d102b6c23c75" providerId="ADAL" clId="{D20A64A8-72E0-4085-99E4-796965F35813}" dt="2021-10-07T09:10:31.070" v="3128" actId="20577"/>
      <pc:docMkLst>
        <pc:docMk/>
      </pc:docMkLst>
      <pc:sldChg chg="modSp mod">
        <pc:chgData name="Jason Francis" userId="14412120-3d1e-4649-9051-d102b6c23c75" providerId="ADAL" clId="{D20A64A8-72E0-4085-99E4-796965F35813}" dt="2021-09-23T13:55:02.276" v="91" actId="20577"/>
        <pc:sldMkLst>
          <pc:docMk/>
          <pc:sldMk cId="4185499770" sldId="256"/>
        </pc:sldMkLst>
        <pc:spChg chg="mod">
          <ac:chgData name="Jason Francis" userId="14412120-3d1e-4649-9051-d102b6c23c75" providerId="ADAL" clId="{D20A64A8-72E0-4085-99E4-796965F35813}" dt="2021-09-23T13:54:21.172" v="12" actId="20577"/>
          <ac:spMkLst>
            <pc:docMk/>
            <pc:sldMk cId="4185499770" sldId="256"/>
            <ac:spMk id="2" creationId="{04E27765-EB77-4A7F-8B74-AD71001092AB}"/>
          </ac:spMkLst>
        </pc:spChg>
        <pc:spChg chg="mod">
          <ac:chgData name="Jason Francis" userId="14412120-3d1e-4649-9051-d102b6c23c75" providerId="ADAL" clId="{D20A64A8-72E0-4085-99E4-796965F35813}" dt="2021-09-23T13:55:02.276" v="91" actId="20577"/>
          <ac:spMkLst>
            <pc:docMk/>
            <pc:sldMk cId="4185499770" sldId="256"/>
            <ac:spMk id="3" creationId="{A47A4BC8-C98F-4CE0-8320-783B16C7AE42}"/>
          </ac:spMkLst>
        </pc:spChg>
      </pc:sldChg>
      <pc:sldChg chg="modSp mod">
        <pc:chgData name="Jason Francis" userId="14412120-3d1e-4649-9051-d102b6c23c75" providerId="ADAL" clId="{D20A64A8-72E0-4085-99E4-796965F35813}" dt="2021-10-07T09:07:53.296" v="2782" actId="20577"/>
        <pc:sldMkLst>
          <pc:docMk/>
          <pc:sldMk cId="213990351" sldId="258"/>
        </pc:sldMkLst>
        <pc:spChg chg="mod">
          <ac:chgData name="Jason Francis" userId="14412120-3d1e-4649-9051-d102b6c23c75" providerId="ADAL" clId="{D20A64A8-72E0-4085-99E4-796965F35813}" dt="2021-10-06T12:31:44.164" v="441" actId="20577"/>
          <ac:spMkLst>
            <pc:docMk/>
            <pc:sldMk cId="213990351" sldId="258"/>
            <ac:spMk id="2" creationId="{3D0B7C1E-3FF6-46D9-A5D1-DC84BD557146}"/>
          </ac:spMkLst>
        </pc:spChg>
        <pc:spChg chg="mod">
          <ac:chgData name="Jason Francis" userId="14412120-3d1e-4649-9051-d102b6c23c75" providerId="ADAL" clId="{D20A64A8-72E0-4085-99E4-796965F35813}" dt="2021-10-07T09:07:53.296" v="2782" actId="20577"/>
          <ac:spMkLst>
            <pc:docMk/>
            <pc:sldMk cId="213990351" sldId="258"/>
            <ac:spMk id="3" creationId="{ABE00AE9-E4A9-495D-BC03-9E3034A4262B}"/>
          </ac:spMkLst>
        </pc:spChg>
      </pc:sldChg>
      <pc:sldChg chg="modSp mod">
        <pc:chgData name="Jason Francis" userId="14412120-3d1e-4649-9051-d102b6c23c75" providerId="ADAL" clId="{D20A64A8-72E0-4085-99E4-796965F35813}" dt="2021-10-06T12:38:35.684" v="1536" actId="20577"/>
        <pc:sldMkLst>
          <pc:docMk/>
          <pc:sldMk cId="694023570" sldId="259"/>
        </pc:sldMkLst>
        <pc:spChg chg="mod">
          <ac:chgData name="Jason Francis" userId="14412120-3d1e-4649-9051-d102b6c23c75" providerId="ADAL" clId="{D20A64A8-72E0-4085-99E4-796965F35813}" dt="2021-10-06T12:38:35.684" v="1536" actId="20577"/>
          <ac:spMkLst>
            <pc:docMk/>
            <pc:sldMk cId="694023570" sldId="259"/>
            <ac:spMk id="2" creationId="{D85477BB-1D4F-48E5-B232-7EFD3E260EAD}"/>
          </ac:spMkLst>
        </pc:spChg>
        <pc:spChg chg="mod">
          <ac:chgData name="Jason Francis" userId="14412120-3d1e-4649-9051-d102b6c23c75" providerId="ADAL" clId="{D20A64A8-72E0-4085-99E4-796965F35813}" dt="2021-10-06T12:38:29.353" v="1523" actId="6549"/>
          <ac:spMkLst>
            <pc:docMk/>
            <pc:sldMk cId="694023570" sldId="259"/>
            <ac:spMk id="3" creationId="{B9AA7BEE-FCAF-499A-8FFB-796DE19DA471}"/>
          </ac:spMkLst>
        </pc:spChg>
      </pc:sldChg>
      <pc:sldChg chg="modSp mod">
        <pc:chgData name="Jason Francis" userId="14412120-3d1e-4649-9051-d102b6c23c75" providerId="ADAL" clId="{D20A64A8-72E0-4085-99E4-796965F35813}" dt="2021-10-07T09:10:31.070" v="3128" actId="20577"/>
        <pc:sldMkLst>
          <pc:docMk/>
          <pc:sldMk cId="2311366235" sldId="260"/>
        </pc:sldMkLst>
        <pc:spChg chg="mod">
          <ac:chgData name="Jason Francis" userId="14412120-3d1e-4649-9051-d102b6c23c75" providerId="ADAL" clId="{D20A64A8-72E0-4085-99E4-796965F35813}" dt="2021-10-07T09:10:31.070" v="3128" actId="20577"/>
          <ac:spMkLst>
            <pc:docMk/>
            <pc:sldMk cId="2311366235" sldId="260"/>
            <ac:spMk id="3" creationId="{0547D3DA-CDC7-42A7-B781-1788F40B59DE}"/>
          </ac:spMkLst>
        </pc:spChg>
      </pc:sldChg>
      <pc:sldChg chg="modSp mod">
        <pc:chgData name="Jason Francis" userId="14412120-3d1e-4649-9051-d102b6c23c75" providerId="ADAL" clId="{D20A64A8-72E0-4085-99E4-796965F35813}" dt="2021-10-07T09:07:19.020" v="2742" actId="313"/>
        <pc:sldMkLst>
          <pc:docMk/>
          <pc:sldMk cId="478060799" sldId="261"/>
        </pc:sldMkLst>
        <pc:spChg chg="mod">
          <ac:chgData name="Jason Francis" userId="14412120-3d1e-4649-9051-d102b6c23c75" providerId="ADAL" clId="{D20A64A8-72E0-4085-99E4-796965F35813}" dt="2021-10-07T09:07:19.020" v="2742" actId="313"/>
          <ac:spMkLst>
            <pc:docMk/>
            <pc:sldMk cId="478060799" sldId="261"/>
            <ac:spMk id="3" creationId="{B7E22064-B529-40A9-BC4D-4FAE9A262579}"/>
          </ac:spMkLst>
        </pc:spChg>
        <pc:spChg chg="mod">
          <ac:chgData name="Jason Francis" userId="14412120-3d1e-4649-9051-d102b6c23c75" providerId="ADAL" clId="{D20A64A8-72E0-4085-99E4-796965F35813}" dt="2021-10-06T13:30:35.496" v="1842" actId="6549"/>
          <ac:spMkLst>
            <pc:docMk/>
            <pc:sldMk cId="478060799" sldId="261"/>
            <ac:spMk id="8" creationId="{1C0EC3CC-A24E-4F05-8F78-BB6FA6C4D045}"/>
          </ac:spMkLst>
        </pc:spChg>
      </pc:sldChg>
      <pc:sldChg chg="del">
        <pc:chgData name="Jason Francis" userId="14412120-3d1e-4649-9051-d102b6c23c75" providerId="ADAL" clId="{D20A64A8-72E0-4085-99E4-796965F35813}" dt="2021-10-06T13:30:56.660" v="1843" actId="2696"/>
        <pc:sldMkLst>
          <pc:docMk/>
          <pc:sldMk cId="4213365845" sldId="263"/>
        </pc:sldMkLst>
      </pc:sldChg>
      <pc:sldChg chg="modSp mod">
        <pc:chgData name="Jason Francis" userId="14412120-3d1e-4649-9051-d102b6c23c75" providerId="ADAL" clId="{D20A64A8-72E0-4085-99E4-796965F35813}" dt="2021-10-07T09:06:39.830" v="2673" actId="20577"/>
        <pc:sldMkLst>
          <pc:docMk/>
          <pc:sldMk cId="363821304" sldId="265"/>
        </pc:sldMkLst>
        <pc:spChg chg="mod">
          <ac:chgData name="Jason Francis" userId="14412120-3d1e-4649-9051-d102b6c23c75" providerId="ADAL" clId="{D20A64A8-72E0-4085-99E4-796965F35813}" dt="2021-10-07T09:06:05.642" v="2539" actId="20577"/>
          <ac:spMkLst>
            <pc:docMk/>
            <pc:sldMk cId="363821304" sldId="265"/>
            <ac:spMk id="2" creationId="{5E853A0E-1CFA-4E71-9F4E-921DE062E07D}"/>
          </ac:spMkLst>
        </pc:spChg>
        <pc:spChg chg="mod">
          <ac:chgData name="Jason Francis" userId="14412120-3d1e-4649-9051-d102b6c23c75" providerId="ADAL" clId="{D20A64A8-72E0-4085-99E4-796965F35813}" dt="2021-10-07T09:06:39.830" v="2673" actId="20577"/>
          <ac:spMkLst>
            <pc:docMk/>
            <pc:sldMk cId="363821304" sldId="265"/>
            <ac:spMk id="5" creationId="{8EC81A63-F54F-499A-BBE7-D087005A09DB}"/>
          </ac:spMkLst>
        </pc:spChg>
      </pc:sldChg>
      <pc:sldChg chg="modSp mod">
        <pc:chgData name="Jason Francis" userId="14412120-3d1e-4649-9051-d102b6c23c75" providerId="ADAL" clId="{D20A64A8-72E0-4085-99E4-796965F35813}" dt="2021-10-07T09:05:56.778" v="2527" actId="20577"/>
        <pc:sldMkLst>
          <pc:docMk/>
          <pc:sldMk cId="3949497791" sldId="266"/>
        </pc:sldMkLst>
        <pc:spChg chg="mod">
          <ac:chgData name="Jason Francis" userId="14412120-3d1e-4649-9051-d102b6c23c75" providerId="ADAL" clId="{D20A64A8-72E0-4085-99E4-796965F35813}" dt="2021-10-07T09:05:56.778" v="2527" actId="20577"/>
          <ac:spMkLst>
            <pc:docMk/>
            <pc:sldMk cId="3949497791" sldId="266"/>
            <ac:spMk id="3" creationId="{211436F3-9184-46F7-A1A7-FF349F1C05BD}"/>
          </ac:spMkLst>
        </pc:spChg>
      </pc:sldChg>
      <pc:sldChg chg="del">
        <pc:chgData name="Jason Francis" userId="14412120-3d1e-4649-9051-d102b6c23c75" providerId="ADAL" clId="{D20A64A8-72E0-4085-99E4-796965F35813}" dt="2021-10-06T13:31:09.417" v="1844" actId="2696"/>
        <pc:sldMkLst>
          <pc:docMk/>
          <pc:sldMk cId="2367274322" sldId="267"/>
        </pc:sldMkLst>
      </pc:sldChg>
      <pc:sldChg chg="modSp">
        <pc:chgData name="Jason Francis" userId="14412120-3d1e-4649-9051-d102b6c23c75" providerId="ADAL" clId="{D20A64A8-72E0-4085-99E4-796965F35813}" dt="2021-10-06T12:31:26.837" v="437" actId="20577"/>
        <pc:sldMkLst>
          <pc:docMk/>
          <pc:sldMk cId="426363293" sldId="268"/>
        </pc:sldMkLst>
        <pc:graphicFrameChg chg="mod">
          <ac:chgData name="Jason Francis" userId="14412120-3d1e-4649-9051-d102b6c23c75" providerId="ADAL" clId="{D20A64A8-72E0-4085-99E4-796965F35813}" dt="2021-10-06T12:31:26.837" v="437" actId="20577"/>
          <ac:graphicFrameMkLst>
            <pc:docMk/>
            <pc:sldMk cId="426363293" sldId="268"/>
            <ac:graphicFrameMk id="5" creationId="{AC8A7845-954E-4E3A-BA5A-D82215C82CE1}"/>
          </ac:graphicFrameMkLst>
        </pc:graphicFrameChg>
      </pc:sldChg>
      <pc:sldChg chg="modSp mod">
        <pc:chgData name="Jason Francis" userId="14412120-3d1e-4649-9051-d102b6c23c75" providerId="ADAL" clId="{D20A64A8-72E0-4085-99E4-796965F35813}" dt="2021-10-07T09:03:44.973" v="2450" actId="20577"/>
        <pc:sldMkLst>
          <pc:docMk/>
          <pc:sldMk cId="172593209" sldId="269"/>
        </pc:sldMkLst>
        <pc:spChg chg="mod">
          <ac:chgData name="Jason Francis" userId="14412120-3d1e-4649-9051-d102b6c23c75" providerId="ADAL" clId="{D20A64A8-72E0-4085-99E4-796965F35813}" dt="2021-10-07T07:57:01.574" v="2055" actId="14100"/>
          <ac:spMkLst>
            <pc:docMk/>
            <pc:sldMk cId="172593209" sldId="269"/>
            <ac:spMk id="2" creationId="{F953D92A-2BD0-4352-8016-AC2F40104253}"/>
          </ac:spMkLst>
        </pc:spChg>
        <pc:graphicFrameChg chg="mod">
          <ac:chgData name="Jason Francis" userId="14412120-3d1e-4649-9051-d102b6c23c75" providerId="ADAL" clId="{D20A64A8-72E0-4085-99E4-796965F35813}" dt="2021-10-07T09:03:44.973" v="2450" actId="20577"/>
          <ac:graphicFrameMkLst>
            <pc:docMk/>
            <pc:sldMk cId="172593209" sldId="269"/>
            <ac:graphicFrameMk id="5" creationId="{C943E36D-FF91-4EAC-BF19-1DF29A18F073}"/>
          </ac:graphicFrameMkLst>
        </pc:graphicFrameChg>
      </pc:sldChg>
      <pc:sldChg chg="modSp">
        <pc:chgData name="Jason Francis" userId="14412120-3d1e-4649-9051-d102b6c23c75" providerId="ADAL" clId="{D20A64A8-72E0-4085-99E4-796965F35813}" dt="2021-10-07T07:56:48.762" v="2047" actId="20577"/>
        <pc:sldMkLst>
          <pc:docMk/>
          <pc:sldMk cId="2878139535" sldId="270"/>
        </pc:sldMkLst>
        <pc:graphicFrameChg chg="mod">
          <ac:chgData name="Jason Francis" userId="14412120-3d1e-4649-9051-d102b6c23c75" providerId="ADAL" clId="{D20A64A8-72E0-4085-99E4-796965F35813}" dt="2021-10-07T07:56:48.762" v="2047" actId="20577"/>
          <ac:graphicFrameMkLst>
            <pc:docMk/>
            <pc:sldMk cId="2878139535" sldId="270"/>
            <ac:graphicFrameMk id="6" creationId="{C3C5A5E2-DC32-456F-96FF-CBCE866E956B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5E5ED5-D660-4137-93B4-BF0B863F201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E6F70421-6FF2-47E1-8128-99B389378829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ESP’s CORE software system saves your business time (and </a:t>
          </a:r>
          <a:r>
            <a:rPr lang="en-GB">
              <a:solidFill>
                <a:schemeClr val="tx1"/>
              </a:solidFill>
            </a:rPr>
            <a:t>therefore money).</a:t>
          </a:r>
          <a:endParaRPr lang="en-US" dirty="0">
            <a:solidFill>
              <a:schemeClr val="tx1"/>
            </a:solidFill>
          </a:endParaRPr>
        </a:p>
      </dgm:t>
    </dgm:pt>
    <dgm:pt modelId="{FCE7141E-F6F8-49BB-A668-DB25C73ABB19}" type="parTrans" cxnId="{6BBC8F35-58AF-4800-AB45-6FF1AB88F0EC}">
      <dgm:prSet/>
      <dgm:spPr/>
      <dgm:t>
        <a:bodyPr/>
        <a:lstStyle/>
        <a:p>
          <a:endParaRPr lang="en-US"/>
        </a:p>
      </dgm:t>
    </dgm:pt>
    <dgm:pt modelId="{A633DB75-0826-447A-9998-9175CA22DCE4}" type="sibTrans" cxnId="{6BBC8F35-58AF-4800-AB45-6FF1AB88F0EC}">
      <dgm:prSet/>
      <dgm:spPr/>
      <dgm:t>
        <a:bodyPr/>
        <a:lstStyle/>
        <a:p>
          <a:endParaRPr lang="en-US"/>
        </a:p>
      </dgm:t>
    </dgm:pt>
    <dgm:pt modelId="{6ED33553-318D-4CA5-9E2F-700AD7F74D7E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It’s user friendly nature means that training is a breeze, so lots of time is saved.</a:t>
          </a:r>
          <a:endParaRPr lang="en-US" dirty="0">
            <a:solidFill>
              <a:schemeClr val="tx1"/>
            </a:solidFill>
          </a:endParaRPr>
        </a:p>
      </dgm:t>
    </dgm:pt>
    <dgm:pt modelId="{44C1757D-3D36-44C7-9379-446244303E49}" type="parTrans" cxnId="{19A2511C-717D-4B20-BA19-056193901763}">
      <dgm:prSet/>
      <dgm:spPr/>
      <dgm:t>
        <a:bodyPr/>
        <a:lstStyle/>
        <a:p>
          <a:endParaRPr lang="en-US"/>
        </a:p>
      </dgm:t>
    </dgm:pt>
    <dgm:pt modelId="{3AAE1A56-8E12-466F-B74D-301F09C50C2F}" type="sibTrans" cxnId="{19A2511C-717D-4B20-BA19-056193901763}">
      <dgm:prSet/>
      <dgm:spPr/>
      <dgm:t>
        <a:bodyPr/>
        <a:lstStyle/>
        <a:p>
          <a:endParaRPr lang="en-US"/>
        </a:p>
      </dgm:t>
    </dgm:pt>
    <dgm:pt modelId="{EDD5EB5B-8ECE-49E9-83D9-C53EAC1C0FF4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Staff are notified when something needs to happen, not when they stumble across some data.</a:t>
          </a:r>
          <a:endParaRPr lang="en-US" dirty="0">
            <a:solidFill>
              <a:schemeClr val="tx1"/>
            </a:solidFill>
          </a:endParaRPr>
        </a:p>
      </dgm:t>
    </dgm:pt>
    <dgm:pt modelId="{561C40FA-EE24-4834-A25B-E5190C0F0BA8}" type="parTrans" cxnId="{12B7BB37-F3AA-4FA0-ACCE-A1E3BF7C9DDD}">
      <dgm:prSet/>
      <dgm:spPr/>
      <dgm:t>
        <a:bodyPr/>
        <a:lstStyle/>
        <a:p>
          <a:endParaRPr lang="en-US"/>
        </a:p>
      </dgm:t>
    </dgm:pt>
    <dgm:pt modelId="{AF92CAC5-1DB9-496C-B880-A1259B55DD59}" type="sibTrans" cxnId="{12B7BB37-F3AA-4FA0-ACCE-A1E3BF7C9DDD}">
      <dgm:prSet/>
      <dgm:spPr/>
      <dgm:t>
        <a:bodyPr/>
        <a:lstStyle/>
        <a:p>
          <a:endParaRPr lang="en-US"/>
        </a:p>
      </dgm:t>
    </dgm:pt>
    <dgm:pt modelId="{7436F701-923C-464E-9564-0322C2205EA6}">
      <dgm:prSet custT="1"/>
      <dgm:spPr/>
      <dgm:t>
        <a:bodyPr/>
        <a:lstStyle/>
        <a:p>
          <a:r>
            <a:rPr lang="en-GB" sz="1900" kern="1200" dirty="0">
              <a:solidFill>
                <a:schemeClr val="tx1"/>
              </a:solidFill>
            </a:rPr>
            <a:t>Processes are consistent, meaning that time is saved in all areas of your business</a:t>
          </a:r>
          <a:endParaRPr lang="en-US" sz="1900" kern="1200" dirty="0">
            <a:solidFill>
              <a:schemeClr val="tx1"/>
            </a:solidFill>
          </a:endParaRPr>
        </a:p>
      </dgm:t>
    </dgm:pt>
    <dgm:pt modelId="{EADCB11C-132D-4819-AE9D-83AED0D16E6B}" type="parTrans" cxnId="{D2B9E5AB-423A-4E3C-84A0-A9EDE08F0087}">
      <dgm:prSet/>
      <dgm:spPr/>
      <dgm:t>
        <a:bodyPr/>
        <a:lstStyle/>
        <a:p>
          <a:endParaRPr lang="en-US"/>
        </a:p>
      </dgm:t>
    </dgm:pt>
    <dgm:pt modelId="{6A03B9EE-92E7-45B0-831A-CC2962AE3D96}" type="sibTrans" cxnId="{D2B9E5AB-423A-4E3C-84A0-A9EDE08F0087}">
      <dgm:prSet/>
      <dgm:spPr/>
      <dgm:t>
        <a:bodyPr/>
        <a:lstStyle/>
        <a:p>
          <a:endParaRPr lang="en-US"/>
        </a:p>
      </dgm:t>
    </dgm:pt>
    <dgm:pt modelId="{E2CF6681-0825-4E42-85A5-32550000814E}" type="pres">
      <dgm:prSet presAssocID="{AC5E5ED5-D660-4137-93B4-BF0B863F2016}" presName="root" presStyleCnt="0">
        <dgm:presLayoutVars>
          <dgm:dir/>
          <dgm:resizeHandles val="exact"/>
        </dgm:presLayoutVars>
      </dgm:prSet>
      <dgm:spPr/>
    </dgm:pt>
    <dgm:pt modelId="{744BBD98-7801-4434-AB0D-4305186FD4E4}" type="pres">
      <dgm:prSet presAssocID="{AC5E5ED5-D660-4137-93B4-BF0B863F2016}" presName="container" presStyleCnt="0">
        <dgm:presLayoutVars>
          <dgm:dir/>
          <dgm:resizeHandles val="exact"/>
        </dgm:presLayoutVars>
      </dgm:prSet>
      <dgm:spPr/>
    </dgm:pt>
    <dgm:pt modelId="{00B3DD4F-2DF8-43F2-A860-9C9486B43D08}" type="pres">
      <dgm:prSet presAssocID="{E6F70421-6FF2-47E1-8128-99B389378829}" presName="compNode" presStyleCnt="0"/>
      <dgm:spPr/>
    </dgm:pt>
    <dgm:pt modelId="{FB1526B3-7D5D-40C5-B39B-6CEA36FD7DD4}" type="pres">
      <dgm:prSet presAssocID="{E6F70421-6FF2-47E1-8128-99B389378829}" presName="iconBgRect" presStyleLbl="bgShp" presStyleIdx="0" presStyleCnt="4"/>
      <dgm:spPr>
        <a:solidFill>
          <a:srgbClr val="1EB4E2"/>
        </a:solidFill>
      </dgm:spPr>
    </dgm:pt>
    <dgm:pt modelId="{DEE69EAD-7E59-4B5E-A4CA-9FC27815E8D3}" type="pres">
      <dgm:prSet presAssocID="{E6F70421-6FF2-47E1-8128-99B38937882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635F686E-AF5D-444B-9288-EF0FE48AB4DB}" type="pres">
      <dgm:prSet presAssocID="{E6F70421-6FF2-47E1-8128-99B389378829}" presName="spaceRect" presStyleCnt="0"/>
      <dgm:spPr/>
    </dgm:pt>
    <dgm:pt modelId="{82CAEF77-4E07-4DDE-B64C-3234E1AF6445}" type="pres">
      <dgm:prSet presAssocID="{E6F70421-6FF2-47E1-8128-99B389378829}" presName="textRect" presStyleLbl="revTx" presStyleIdx="0" presStyleCnt="4">
        <dgm:presLayoutVars>
          <dgm:chMax val="1"/>
          <dgm:chPref val="1"/>
        </dgm:presLayoutVars>
      </dgm:prSet>
      <dgm:spPr/>
    </dgm:pt>
    <dgm:pt modelId="{66CE3EDC-E5CA-4C86-A7EE-E342E52B52C5}" type="pres">
      <dgm:prSet presAssocID="{A633DB75-0826-447A-9998-9175CA22DCE4}" presName="sibTrans" presStyleLbl="sibTrans2D1" presStyleIdx="0" presStyleCnt="0"/>
      <dgm:spPr/>
    </dgm:pt>
    <dgm:pt modelId="{03C4E96C-38E4-4F3B-81AC-014F92509A18}" type="pres">
      <dgm:prSet presAssocID="{6ED33553-318D-4CA5-9E2F-700AD7F74D7E}" presName="compNode" presStyleCnt="0"/>
      <dgm:spPr/>
    </dgm:pt>
    <dgm:pt modelId="{2A04F452-F318-47B6-82D7-015080279F82}" type="pres">
      <dgm:prSet presAssocID="{6ED33553-318D-4CA5-9E2F-700AD7F74D7E}" presName="iconBgRect" presStyleLbl="bgShp" presStyleIdx="1" presStyleCnt="4"/>
      <dgm:spPr>
        <a:solidFill>
          <a:schemeClr val="tx1">
            <a:lumMod val="65000"/>
            <a:lumOff val="35000"/>
          </a:schemeClr>
        </a:solidFill>
      </dgm:spPr>
    </dgm:pt>
    <dgm:pt modelId="{64A7660F-5F9E-4200-8E67-42CC66D48502}" type="pres">
      <dgm:prSet presAssocID="{6ED33553-318D-4CA5-9E2F-700AD7F74D7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s with arrows"/>
        </a:ext>
      </dgm:extLst>
    </dgm:pt>
    <dgm:pt modelId="{DBCFCD3A-B36D-4AC8-8672-3393187CAD4E}" type="pres">
      <dgm:prSet presAssocID="{6ED33553-318D-4CA5-9E2F-700AD7F74D7E}" presName="spaceRect" presStyleCnt="0"/>
      <dgm:spPr/>
    </dgm:pt>
    <dgm:pt modelId="{2843AA14-4D34-472F-BA81-7341241C8AA1}" type="pres">
      <dgm:prSet presAssocID="{6ED33553-318D-4CA5-9E2F-700AD7F74D7E}" presName="textRect" presStyleLbl="revTx" presStyleIdx="1" presStyleCnt="4">
        <dgm:presLayoutVars>
          <dgm:chMax val="1"/>
          <dgm:chPref val="1"/>
        </dgm:presLayoutVars>
      </dgm:prSet>
      <dgm:spPr/>
    </dgm:pt>
    <dgm:pt modelId="{A78DB394-E4D3-443B-9B48-7BB0F3AAFD4D}" type="pres">
      <dgm:prSet presAssocID="{3AAE1A56-8E12-466F-B74D-301F09C50C2F}" presName="sibTrans" presStyleLbl="sibTrans2D1" presStyleIdx="0" presStyleCnt="0"/>
      <dgm:spPr/>
    </dgm:pt>
    <dgm:pt modelId="{5632C69C-8F26-45BF-BC74-BC0F64992117}" type="pres">
      <dgm:prSet presAssocID="{EDD5EB5B-8ECE-49E9-83D9-C53EAC1C0FF4}" presName="compNode" presStyleCnt="0"/>
      <dgm:spPr/>
    </dgm:pt>
    <dgm:pt modelId="{45961113-AA7C-4500-8FE9-D30FBEB37047}" type="pres">
      <dgm:prSet presAssocID="{EDD5EB5B-8ECE-49E9-83D9-C53EAC1C0FF4}" presName="iconBgRect" presStyleLbl="bgShp" presStyleIdx="2" presStyleCnt="4"/>
      <dgm:spPr>
        <a:solidFill>
          <a:schemeClr val="accent2"/>
        </a:solidFill>
      </dgm:spPr>
    </dgm:pt>
    <dgm:pt modelId="{62E63FEF-2FB6-46F5-9A5A-D28F9E1C96FB}" type="pres">
      <dgm:prSet presAssocID="{EDD5EB5B-8ECE-49E9-83D9-C53EAC1C0FF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DB85C6C6-A53F-4640-A845-93DF1C84D7DC}" type="pres">
      <dgm:prSet presAssocID="{EDD5EB5B-8ECE-49E9-83D9-C53EAC1C0FF4}" presName="spaceRect" presStyleCnt="0"/>
      <dgm:spPr/>
    </dgm:pt>
    <dgm:pt modelId="{FC77AE36-D6EA-42B4-8FE6-352B44F0BD47}" type="pres">
      <dgm:prSet presAssocID="{EDD5EB5B-8ECE-49E9-83D9-C53EAC1C0FF4}" presName="textRect" presStyleLbl="revTx" presStyleIdx="2" presStyleCnt="4">
        <dgm:presLayoutVars>
          <dgm:chMax val="1"/>
          <dgm:chPref val="1"/>
        </dgm:presLayoutVars>
      </dgm:prSet>
      <dgm:spPr/>
    </dgm:pt>
    <dgm:pt modelId="{437862CB-94BE-4485-B5CC-CEF63D8C4FA8}" type="pres">
      <dgm:prSet presAssocID="{AF92CAC5-1DB9-496C-B880-A1259B55DD59}" presName="sibTrans" presStyleLbl="sibTrans2D1" presStyleIdx="0" presStyleCnt="0"/>
      <dgm:spPr/>
    </dgm:pt>
    <dgm:pt modelId="{BB566F7A-D848-486C-A286-00F4D02E8FBA}" type="pres">
      <dgm:prSet presAssocID="{7436F701-923C-464E-9564-0322C2205EA6}" presName="compNode" presStyleCnt="0"/>
      <dgm:spPr/>
    </dgm:pt>
    <dgm:pt modelId="{0B7BAB2E-D48E-4D2E-B49D-3A814B6DA10D}" type="pres">
      <dgm:prSet presAssocID="{7436F701-923C-464E-9564-0322C2205EA6}" presName="iconBgRect" presStyleLbl="bgShp" presStyleIdx="3" presStyleCnt="4"/>
      <dgm:spPr>
        <a:solidFill>
          <a:srgbClr val="62C3EA"/>
        </a:solidFill>
      </dgm:spPr>
    </dgm:pt>
    <dgm:pt modelId="{31C851D2-810A-426F-A02C-948D1FE4B91C}" type="pres">
      <dgm:prSet presAssocID="{7436F701-923C-464E-9564-0322C2205EA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 RTL"/>
        </a:ext>
      </dgm:extLst>
    </dgm:pt>
    <dgm:pt modelId="{100D790B-4710-4E6A-B5EB-A0593A382E72}" type="pres">
      <dgm:prSet presAssocID="{7436F701-923C-464E-9564-0322C2205EA6}" presName="spaceRect" presStyleCnt="0"/>
      <dgm:spPr/>
    </dgm:pt>
    <dgm:pt modelId="{5F29D486-1DA7-40C5-93EE-0B892513C2DA}" type="pres">
      <dgm:prSet presAssocID="{7436F701-923C-464E-9564-0322C2205EA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9A2511C-717D-4B20-BA19-056193901763}" srcId="{AC5E5ED5-D660-4137-93B4-BF0B863F2016}" destId="{6ED33553-318D-4CA5-9E2F-700AD7F74D7E}" srcOrd="1" destOrd="0" parTransId="{44C1757D-3D36-44C7-9379-446244303E49}" sibTransId="{3AAE1A56-8E12-466F-B74D-301F09C50C2F}"/>
    <dgm:cxn modelId="{6BBC8F35-58AF-4800-AB45-6FF1AB88F0EC}" srcId="{AC5E5ED5-D660-4137-93B4-BF0B863F2016}" destId="{E6F70421-6FF2-47E1-8128-99B389378829}" srcOrd="0" destOrd="0" parTransId="{FCE7141E-F6F8-49BB-A668-DB25C73ABB19}" sibTransId="{A633DB75-0826-447A-9998-9175CA22DCE4}"/>
    <dgm:cxn modelId="{12B7BB37-F3AA-4FA0-ACCE-A1E3BF7C9DDD}" srcId="{AC5E5ED5-D660-4137-93B4-BF0B863F2016}" destId="{EDD5EB5B-8ECE-49E9-83D9-C53EAC1C0FF4}" srcOrd="2" destOrd="0" parTransId="{561C40FA-EE24-4834-A25B-E5190C0F0BA8}" sibTransId="{AF92CAC5-1DB9-496C-B880-A1259B55DD59}"/>
    <dgm:cxn modelId="{30445568-E6ED-4C15-A9D4-8387B9D7E991}" type="presOf" srcId="{AF92CAC5-1DB9-496C-B880-A1259B55DD59}" destId="{437862CB-94BE-4485-B5CC-CEF63D8C4FA8}" srcOrd="0" destOrd="0" presId="urn:microsoft.com/office/officeart/2018/2/layout/IconCircleList"/>
    <dgm:cxn modelId="{4AFE3C6A-7C35-433F-9F20-10073F199E96}" type="presOf" srcId="{7436F701-923C-464E-9564-0322C2205EA6}" destId="{5F29D486-1DA7-40C5-93EE-0B892513C2DA}" srcOrd="0" destOrd="0" presId="urn:microsoft.com/office/officeart/2018/2/layout/IconCircleList"/>
    <dgm:cxn modelId="{B815654B-5DF6-41B0-9678-12EF016DE803}" type="presOf" srcId="{AC5E5ED5-D660-4137-93B4-BF0B863F2016}" destId="{E2CF6681-0825-4E42-85A5-32550000814E}" srcOrd="0" destOrd="0" presId="urn:microsoft.com/office/officeart/2018/2/layout/IconCircleList"/>
    <dgm:cxn modelId="{9F83A76C-2C44-4D8C-86A1-C91A9F502985}" type="presOf" srcId="{E6F70421-6FF2-47E1-8128-99B389378829}" destId="{82CAEF77-4E07-4DDE-B64C-3234E1AF6445}" srcOrd="0" destOrd="0" presId="urn:microsoft.com/office/officeart/2018/2/layout/IconCircleList"/>
    <dgm:cxn modelId="{58E4CD51-ECE4-430A-BD5B-F68CFB1F0960}" type="presOf" srcId="{3AAE1A56-8E12-466F-B74D-301F09C50C2F}" destId="{A78DB394-E4D3-443B-9B48-7BB0F3AAFD4D}" srcOrd="0" destOrd="0" presId="urn:microsoft.com/office/officeart/2018/2/layout/IconCircleList"/>
    <dgm:cxn modelId="{E105B37E-073B-4229-A72B-07F1E3DBAD86}" type="presOf" srcId="{A633DB75-0826-447A-9998-9175CA22DCE4}" destId="{66CE3EDC-E5CA-4C86-A7EE-E342E52B52C5}" srcOrd="0" destOrd="0" presId="urn:microsoft.com/office/officeart/2018/2/layout/IconCircleList"/>
    <dgm:cxn modelId="{E3924488-ADE6-43F7-9D43-D24E854E1499}" type="presOf" srcId="{6ED33553-318D-4CA5-9E2F-700AD7F74D7E}" destId="{2843AA14-4D34-472F-BA81-7341241C8AA1}" srcOrd="0" destOrd="0" presId="urn:microsoft.com/office/officeart/2018/2/layout/IconCircleList"/>
    <dgm:cxn modelId="{D2B9E5AB-423A-4E3C-84A0-A9EDE08F0087}" srcId="{AC5E5ED5-D660-4137-93B4-BF0B863F2016}" destId="{7436F701-923C-464E-9564-0322C2205EA6}" srcOrd="3" destOrd="0" parTransId="{EADCB11C-132D-4819-AE9D-83AED0D16E6B}" sibTransId="{6A03B9EE-92E7-45B0-831A-CC2962AE3D96}"/>
    <dgm:cxn modelId="{1A7421E2-7323-403A-9BF4-D417BBED692A}" type="presOf" srcId="{EDD5EB5B-8ECE-49E9-83D9-C53EAC1C0FF4}" destId="{FC77AE36-D6EA-42B4-8FE6-352B44F0BD47}" srcOrd="0" destOrd="0" presId="urn:microsoft.com/office/officeart/2018/2/layout/IconCircleList"/>
    <dgm:cxn modelId="{A8F7265D-C0E2-408E-A199-345E6A778C58}" type="presParOf" srcId="{E2CF6681-0825-4E42-85A5-32550000814E}" destId="{744BBD98-7801-4434-AB0D-4305186FD4E4}" srcOrd="0" destOrd="0" presId="urn:microsoft.com/office/officeart/2018/2/layout/IconCircleList"/>
    <dgm:cxn modelId="{58CFC076-61AE-419D-BAB8-C31717905651}" type="presParOf" srcId="{744BBD98-7801-4434-AB0D-4305186FD4E4}" destId="{00B3DD4F-2DF8-43F2-A860-9C9486B43D08}" srcOrd="0" destOrd="0" presId="urn:microsoft.com/office/officeart/2018/2/layout/IconCircleList"/>
    <dgm:cxn modelId="{CD79F672-7C00-4507-8092-80683CF4DE59}" type="presParOf" srcId="{00B3DD4F-2DF8-43F2-A860-9C9486B43D08}" destId="{FB1526B3-7D5D-40C5-B39B-6CEA36FD7DD4}" srcOrd="0" destOrd="0" presId="urn:microsoft.com/office/officeart/2018/2/layout/IconCircleList"/>
    <dgm:cxn modelId="{443FFE4F-C21F-4BDC-8D7A-7C106C25BD77}" type="presParOf" srcId="{00B3DD4F-2DF8-43F2-A860-9C9486B43D08}" destId="{DEE69EAD-7E59-4B5E-A4CA-9FC27815E8D3}" srcOrd="1" destOrd="0" presId="urn:microsoft.com/office/officeart/2018/2/layout/IconCircleList"/>
    <dgm:cxn modelId="{F88C6663-86B3-4356-8F54-C1F8BEB51283}" type="presParOf" srcId="{00B3DD4F-2DF8-43F2-A860-9C9486B43D08}" destId="{635F686E-AF5D-444B-9288-EF0FE48AB4DB}" srcOrd="2" destOrd="0" presId="urn:microsoft.com/office/officeart/2018/2/layout/IconCircleList"/>
    <dgm:cxn modelId="{62663B25-F9B1-43FD-9DE1-FD122047EDCA}" type="presParOf" srcId="{00B3DD4F-2DF8-43F2-A860-9C9486B43D08}" destId="{82CAEF77-4E07-4DDE-B64C-3234E1AF6445}" srcOrd="3" destOrd="0" presId="urn:microsoft.com/office/officeart/2018/2/layout/IconCircleList"/>
    <dgm:cxn modelId="{479F4E64-10F7-4F5B-8BA6-C63C43280859}" type="presParOf" srcId="{744BBD98-7801-4434-AB0D-4305186FD4E4}" destId="{66CE3EDC-E5CA-4C86-A7EE-E342E52B52C5}" srcOrd="1" destOrd="0" presId="urn:microsoft.com/office/officeart/2018/2/layout/IconCircleList"/>
    <dgm:cxn modelId="{DAA6BDAD-E881-4F0B-BF5E-42B9EE902599}" type="presParOf" srcId="{744BBD98-7801-4434-AB0D-4305186FD4E4}" destId="{03C4E96C-38E4-4F3B-81AC-014F92509A18}" srcOrd="2" destOrd="0" presId="urn:microsoft.com/office/officeart/2018/2/layout/IconCircleList"/>
    <dgm:cxn modelId="{70F48EDA-DCC0-43D4-B5BB-B5D2A6F7994F}" type="presParOf" srcId="{03C4E96C-38E4-4F3B-81AC-014F92509A18}" destId="{2A04F452-F318-47B6-82D7-015080279F82}" srcOrd="0" destOrd="0" presId="urn:microsoft.com/office/officeart/2018/2/layout/IconCircleList"/>
    <dgm:cxn modelId="{C2B9ABE8-758B-4155-9808-1B9C16514867}" type="presParOf" srcId="{03C4E96C-38E4-4F3B-81AC-014F92509A18}" destId="{64A7660F-5F9E-4200-8E67-42CC66D48502}" srcOrd="1" destOrd="0" presId="urn:microsoft.com/office/officeart/2018/2/layout/IconCircleList"/>
    <dgm:cxn modelId="{B77EF651-15CC-40AC-B6FB-70AC06799990}" type="presParOf" srcId="{03C4E96C-38E4-4F3B-81AC-014F92509A18}" destId="{DBCFCD3A-B36D-4AC8-8672-3393187CAD4E}" srcOrd="2" destOrd="0" presId="urn:microsoft.com/office/officeart/2018/2/layout/IconCircleList"/>
    <dgm:cxn modelId="{121B48BD-F7C0-4E0E-918F-4A32108B2092}" type="presParOf" srcId="{03C4E96C-38E4-4F3B-81AC-014F92509A18}" destId="{2843AA14-4D34-472F-BA81-7341241C8AA1}" srcOrd="3" destOrd="0" presId="urn:microsoft.com/office/officeart/2018/2/layout/IconCircleList"/>
    <dgm:cxn modelId="{BF3267FE-BC5B-4D5B-9CF4-4FD8E668B548}" type="presParOf" srcId="{744BBD98-7801-4434-AB0D-4305186FD4E4}" destId="{A78DB394-E4D3-443B-9B48-7BB0F3AAFD4D}" srcOrd="3" destOrd="0" presId="urn:microsoft.com/office/officeart/2018/2/layout/IconCircleList"/>
    <dgm:cxn modelId="{9CF90763-9272-4BA1-B278-85059053407C}" type="presParOf" srcId="{744BBD98-7801-4434-AB0D-4305186FD4E4}" destId="{5632C69C-8F26-45BF-BC74-BC0F64992117}" srcOrd="4" destOrd="0" presId="urn:microsoft.com/office/officeart/2018/2/layout/IconCircleList"/>
    <dgm:cxn modelId="{3ACE2013-0AE4-4EED-A7D5-BD7A987E8418}" type="presParOf" srcId="{5632C69C-8F26-45BF-BC74-BC0F64992117}" destId="{45961113-AA7C-4500-8FE9-D30FBEB37047}" srcOrd="0" destOrd="0" presId="urn:microsoft.com/office/officeart/2018/2/layout/IconCircleList"/>
    <dgm:cxn modelId="{C88642C0-91C7-4394-B6FD-E74C1EC5E946}" type="presParOf" srcId="{5632C69C-8F26-45BF-BC74-BC0F64992117}" destId="{62E63FEF-2FB6-46F5-9A5A-D28F9E1C96FB}" srcOrd="1" destOrd="0" presId="urn:microsoft.com/office/officeart/2018/2/layout/IconCircleList"/>
    <dgm:cxn modelId="{09055FB4-4467-470B-A845-677CEBE7A211}" type="presParOf" srcId="{5632C69C-8F26-45BF-BC74-BC0F64992117}" destId="{DB85C6C6-A53F-4640-A845-93DF1C84D7DC}" srcOrd="2" destOrd="0" presId="urn:microsoft.com/office/officeart/2018/2/layout/IconCircleList"/>
    <dgm:cxn modelId="{F6A74ED3-64AF-4C48-B850-A6B0C9D075F9}" type="presParOf" srcId="{5632C69C-8F26-45BF-BC74-BC0F64992117}" destId="{FC77AE36-D6EA-42B4-8FE6-352B44F0BD47}" srcOrd="3" destOrd="0" presId="urn:microsoft.com/office/officeart/2018/2/layout/IconCircleList"/>
    <dgm:cxn modelId="{AB27B28D-BAF4-4B29-AC7C-26EA14E08F90}" type="presParOf" srcId="{744BBD98-7801-4434-AB0D-4305186FD4E4}" destId="{437862CB-94BE-4485-B5CC-CEF63D8C4FA8}" srcOrd="5" destOrd="0" presId="urn:microsoft.com/office/officeart/2018/2/layout/IconCircleList"/>
    <dgm:cxn modelId="{C49CCF08-D954-4611-9325-22006ED8FB9B}" type="presParOf" srcId="{744BBD98-7801-4434-AB0D-4305186FD4E4}" destId="{BB566F7A-D848-486C-A286-00F4D02E8FBA}" srcOrd="6" destOrd="0" presId="urn:microsoft.com/office/officeart/2018/2/layout/IconCircleList"/>
    <dgm:cxn modelId="{890684B3-8E62-4469-AD68-E1B43AD1747A}" type="presParOf" srcId="{BB566F7A-D848-486C-A286-00F4D02E8FBA}" destId="{0B7BAB2E-D48E-4D2E-B49D-3A814B6DA10D}" srcOrd="0" destOrd="0" presId="urn:microsoft.com/office/officeart/2018/2/layout/IconCircleList"/>
    <dgm:cxn modelId="{0E0DE4D2-AAA3-48E3-88E4-9A605AB8A487}" type="presParOf" srcId="{BB566F7A-D848-486C-A286-00F4D02E8FBA}" destId="{31C851D2-810A-426F-A02C-948D1FE4B91C}" srcOrd="1" destOrd="0" presId="urn:microsoft.com/office/officeart/2018/2/layout/IconCircleList"/>
    <dgm:cxn modelId="{677F7F6D-4AB0-47F7-8E4D-332C7F6BDEB0}" type="presParOf" srcId="{BB566F7A-D848-486C-A286-00F4D02E8FBA}" destId="{100D790B-4710-4E6A-B5EB-A0593A382E72}" srcOrd="2" destOrd="0" presId="urn:microsoft.com/office/officeart/2018/2/layout/IconCircleList"/>
    <dgm:cxn modelId="{5AA2878F-3B04-45E9-8023-B329295C7C1C}" type="presParOf" srcId="{BB566F7A-D848-486C-A286-00F4D02E8FBA}" destId="{5F29D486-1DA7-40C5-93EE-0B892513C2D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D81D37-6518-4789-A484-89C2BB0F2511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E9C8CB2-1785-401F-88D1-65903D0C1D4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Integrate</a:t>
          </a:r>
        </a:p>
      </dgm:t>
    </dgm:pt>
    <dgm:pt modelId="{DF3C4DBC-B6F1-4CAE-93D7-9AEB0AD2249B}" type="parTrans" cxnId="{8992678D-7574-40CC-9ACC-5B0730085C44}">
      <dgm:prSet/>
      <dgm:spPr/>
      <dgm:t>
        <a:bodyPr/>
        <a:lstStyle/>
        <a:p>
          <a:endParaRPr lang="en-US"/>
        </a:p>
      </dgm:t>
    </dgm:pt>
    <dgm:pt modelId="{EB0FC559-9BC8-4023-B48F-494F295FAAC1}" type="sibTrans" cxnId="{8992678D-7574-40CC-9ACC-5B0730085C44}">
      <dgm:prSet/>
      <dgm:spPr/>
      <dgm:t>
        <a:bodyPr/>
        <a:lstStyle/>
        <a:p>
          <a:endParaRPr lang="en-US"/>
        </a:p>
      </dgm:t>
    </dgm:pt>
    <dgm:pt modelId="{DF44B457-075F-4AF5-9472-30D50FE22A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Integrate with other systems such as Sales or finance software – Dynamics or Sage (others are available).</a:t>
          </a:r>
        </a:p>
      </dgm:t>
    </dgm:pt>
    <dgm:pt modelId="{9B121B35-CB72-4B72-AE31-5B6B91290C4E}" type="parTrans" cxnId="{AAB3CA49-6466-4C8B-922D-6591DF45643E}">
      <dgm:prSet/>
      <dgm:spPr/>
      <dgm:t>
        <a:bodyPr/>
        <a:lstStyle/>
        <a:p>
          <a:endParaRPr lang="en-US"/>
        </a:p>
      </dgm:t>
    </dgm:pt>
    <dgm:pt modelId="{76C64411-6124-48DA-BFA7-FACBB384AEDE}" type="sibTrans" cxnId="{AAB3CA49-6466-4C8B-922D-6591DF45643E}">
      <dgm:prSet/>
      <dgm:spPr/>
      <dgm:t>
        <a:bodyPr/>
        <a:lstStyle/>
        <a:p>
          <a:endParaRPr lang="en-US"/>
        </a:p>
      </dgm:t>
    </dgm:pt>
    <dgm:pt modelId="{E9D9DE99-CD9E-4062-AEDE-E000034F32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Save Time</a:t>
          </a:r>
        </a:p>
      </dgm:t>
    </dgm:pt>
    <dgm:pt modelId="{73D9D951-F80A-4B41-BD42-96E966462099}" type="parTrans" cxnId="{F68C2C1B-3A08-42A6-8E21-8E0FD256FBDC}">
      <dgm:prSet/>
      <dgm:spPr/>
      <dgm:t>
        <a:bodyPr/>
        <a:lstStyle/>
        <a:p>
          <a:endParaRPr lang="en-US"/>
        </a:p>
      </dgm:t>
    </dgm:pt>
    <dgm:pt modelId="{F2126299-24C8-4F7B-9DBF-22184603E5E7}" type="sibTrans" cxnId="{F68C2C1B-3A08-42A6-8E21-8E0FD256FBDC}">
      <dgm:prSet/>
      <dgm:spPr/>
      <dgm:t>
        <a:bodyPr/>
        <a:lstStyle/>
        <a:p>
          <a:endParaRPr lang="en-US"/>
        </a:p>
      </dgm:t>
    </dgm:pt>
    <dgm:pt modelId="{A2860338-6AC9-442E-BDF1-6E453423A30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Save on admin time with consistent views and uniform screens.</a:t>
          </a:r>
        </a:p>
      </dgm:t>
    </dgm:pt>
    <dgm:pt modelId="{0D1AF161-9DE7-440E-B034-5DE23ED3AD77}" type="parTrans" cxnId="{977B5AAF-1271-4FAD-961D-470608B8F6ED}">
      <dgm:prSet/>
      <dgm:spPr/>
      <dgm:t>
        <a:bodyPr/>
        <a:lstStyle/>
        <a:p>
          <a:endParaRPr lang="en-US"/>
        </a:p>
      </dgm:t>
    </dgm:pt>
    <dgm:pt modelId="{45C5D03A-B4E8-404E-9AFB-026D40760318}" type="sibTrans" cxnId="{977B5AAF-1271-4FAD-961D-470608B8F6ED}">
      <dgm:prSet/>
      <dgm:spPr/>
      <dgm:t>
        <a:bodyPr/>
        <a:lstStyle/>
        <a:p>
          <a:endParaRPr lang="en-US"/>
        </a:p>
      </dgm:t>
    </dgm:pt>
    <dgm:pt modelId="{D82FCF41-AB8B-4027-A8A5-486FA27360B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Grow</a:t>
          </a:r>
        </a:p>
      </dgm:t>
    </dgm:pt>
    <dgm:pt modelId="{ACDE0387-435C-4D21-9FAC-7F4009E6CF15}" type="parTrans" cxnId="{B187162F-D081-4F44-B323-68453895849E}">
      <dgm:prSet/>
      <dgm:spPr/>
      <dgm:t>
        <a:bodyPr/>
        <a:lstStyle/>
        <a:p>
          <a:endParaRPr lang="en-US"/>
        </a:p>
      </dgm:t>
    </dgm:pt>
    <dgm:pt modelId="{1E515FC9-D740-424C-86CB-ED7E0D6B27FC}" type="sibTrans" cxnId="{B187162F-D081-4F44-B323-68453895849E}">
      <dgm:prSet/>
      <dgm:spPr/>
      <dgm:t>
        <a:bodyPr/>
        <a:lstStyle/>
        <a:p>
          <a:endParaRPr lang="en-US"/>
        </a:p>
      </dgm:t>
    </dgm:pt>
    <dgm:pt modelId="{E911231D-6682-452B-ACB6-5BF40BFECC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Grow the system with other timesaving tools using ESP’s EIS Intranet system including HR, Time and Attendance Management &amp; more.</a:t>
          </a:r>
        </a:p>
      </dgm:t>
    </dgm:pt>
    <dgm:pt modelId="{7BE12395-B359-4936-9D57-C5F9E4E78450}" type="parTrans" cxnId="{48AED5C7-FA1B-415E-B8CC-984124EE1F9A}">
      <dgm:prSet/>
      <dgm:spPr/>
      <dgm:t>
        <a:bodyPr/>
        <a:lstStyle/>
        <a:p>
          <a:endParaRPr lang="en-US"/>
        </a:p>
      </dgm:t>
    </dgm:pt>
    <dgm:pt modelId="{13003EE7-C486-4B52-BF88-E24D6B292B50}" type="sibTrans" cxnId="{48AED5C7-FA1B-415E-B8CC-984124EE1F9A}">
      <dgm:prSet/>
      <dgm:spPr/>
      <dgm:t>
        <a:bodyPr/>
        <a:lstStyle/>
        <a:p>
          <a:endParaRPr lang="en-US"/>
        </a:p>
      </dgm:t>
    </dgm:pt>
    <dgm:pt modelId="{72EE2EB6-B19C-470F-8F08-91FBBE8BC7F1}" type="pres">
      <dgm:prSet presAssocID="{9AD81D37-6518-4789-A484-89C2BB0F2511}" presName="Name0" presStyleCnt="0">
        <dgm:presLayoutVars>
          <dgm:dir/>
          <dgm:animLvl val="lvl"/>
          <dgm:resizeHandles val="exact"/>
        </dgm:presLayoutVars>
      </dgm:prSet>
      <dgm:spPr/>
    </dgm:pt>
    <dgm:pt modelId="{40005617-B404-4775-B59D-B07151B6916A}" type="pres">
      <dgm:prSet presAssocID="{4E9C8CB2-1785-401F-88D1-65903D0C1D4E}" presName="linNode" presStyleCnt="0"/>
      <dgm:spPr/>
    </dgm:pt>
    <dgm:pt modelId="{C962B556-3D60-4AC5-92AF-A7A3CECA7AE5}" type="pres">
      <dgm:prSet presAssocID="{4E9C8CB2-1785-401F-88D1-65903D0C1D4E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4E2D0675-80A2-4242-AB29-A88865AC85E8}" type="pres">
      <dgm:prSet presAssocID="{4E9C8CB2-1785-401F-88D1-65903D0C1D4E}" presName="descendantText" presStyleLbl="alignAccFollowNode1" presStyleIdx="0" presStyleCnt="3">
        <dgm:presLayoutVars>
          <dgm:bulletEnabled/>
        </dgm:presLayoutVars>
      </dgm:prSet>
      <dgm:spPr/>
    </dgm:pt>
    <dgm:pt modelId="{F67BD451-0AB6-4EE4-838B-87AE0C4CF657}" type="pres">
      <dgm:prSet presAssocID="{EB0FC559-9BC8-4023-B48F-494F295FAAC1}" presName="sp" presStyleCnt="0"/>
      <dgm:spPr/>
    </dgm:pt>
    <dgm:pt modelId="{323C1686-5D6C-4E80-B0A5-178DC7C5A462}" type="pres">
      <dgm:prSet presAssocID="{E9D9DE99-CD9E-4062-AEDE-E000034F327B}" presName="linNode" presStyleCnt="0"/>
      <dgm:spPr/>
    </dgm:pt>
    <dgm:pt modelId="{8FBF5EED-FF02-4D7A-B85C-EFB6797E0E01}" type="pres">
      <dgm:prSet presAssocID="{E9D9DE99-CD9E-4062-AEDE-E000034F327B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14FF5598-3C57-4AFA-843D-3C7D1FA62F0D}" type="pres">
      <dgm:prSet presAssocID="{E9D9DE99-CD9E-4062-AEDE-E000034F327B}" presName="descendantText" presStyleLbl="alignAccFollowNode1" presStyleIdx="1" presStyleCnt="3">
        <dgm:presLayoutVars>
          <dgm:bulletEnabled/>
        </dgm:presLayoutVars>
      </dgm:prSet>
      <dgm:spPr/>
    </dgm:pt>
    <dgm:pt modelId="{0D74FF28-6F59-4E29-8EAF-1A4E3C975518}" type="pres">
      <dgm:prSet presAssocID="{F2126299-24C8-4F7B-9DBF-22184603E5E7}" presName="sp" presStyleCnt="0"/>
      <dgm:spPr/>
    </dgm:pt>
    <dgm:pt modelId="{B9803706-AC29-4772-8D79-B714F7EE5263}" type="pres">
      <dgm:prSet presAssocID="{D82FCF41-AB8B-4027-A8A5-486FA27360BE}" presName="linNode" presStyleCnt="0"/>
      <dgm:spPr/>
    </dgm:pt>
    <dgm:pt modelId="{73382E54-153F-44E0-8CC1-80E146EADACF}" type="pres">
      <dgm:prSet presAssocID="{D82FCF41-AB8B-4027-A8A5-486FA27360BE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EDBA1122-89CD-4586-9B7B-7C383AB72E86}" type="pres">
      <dgm:prSet presAssocID="{D82FCF41-AB8B-4027-A8A5-486FA27360BE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F68C2C1B-3A08-42A6-8E21-8E0FD256FBDC}" srcId="{9AD81D37-6518-4789-A484-89C2BB0F2511}" destId="{E9D9DE99-CD9E-4062-AEDE-E000034F327B}" srcOrd="1" destOrd="0" parTransId="{73D9D951-F80A-4B41-BD42-96E966462099}" sibTransId="{F2126299-24C8-4F7B-9DBF-22184603E5E7}"/>
    <dgm:cxn modelId="{B187162F-D081-4F44-B323-68453895849E}" srcId="{9AD81D37-6518-4789-A484-89C2BB0F2511}" destId="{D82FCF41-AB8B-4027-A8A5-486FA27360BE}" srcOrd="2" destOrd="0" parTransId="{ACDE0387-435C-4D21-9FAC-7F4009E6CF15}" sibTransId="{1E515FC9-D740-424C-86CB-ED7E0D6B27FC}"/>
    <dgm:cxn modelId="{168B5543-6FB0-434F-B5C5-A268471913EE}" type="presOf" srcId="{D82FCF41-AB8B-4027-A8A5-486FA27360BE}" destId="{73382E54-153F-44E0-8CC1-80E146EADACF}" srcOrd="0" destOrd="0" presId="urn:microsoft.com/office/officeart/2016/7/layout/VerticalSolidActionList"/>
    <dgm:cxn modelId="{AAB3CA49-6466-4C8B-922D-6591DF45643E}" srcId="{4E9C8CB2-1785-401F-88D1-65903D0C1D4E}" destId="{DF44B457-075F-4AF5-9472-30D50FE22A79}" srcOrd="0" destOrd="0" parTransId="{9B121B35-CB72-4B72-AE31-5B6B91290C4E}" sibTransId="{76C64411-6124-48DA-BFA7-FACBB384AEDE}"/>
    <dgm:cxn modelId="{55815881-5837-43AD-BB25-1476761D9400}" type="presOf" srcId="{E911231D-6682-452B-ACB6-5BF40BFECC09}" destId="{EDBA1122-89CD-4586-9B7B-7C383AB72E86}" srcOrd="0" destOrd="0" presId="urn:microsoft.com/office/officeart/2016/7/layout/VerticalSolidActionList"/>
    <dgm:cxn modelId="{8992678D-7574-40CC-9ACC-5B0730085C44}" srcId="{9AD81D37-6518-4789-A484-89C2BB0F2511}" destId="{4E9C8CB2-1785-401F-88D1-65903D0C1D4E}" srcOrd="0" destOrd="0" parTransId="{DF3C4DBC-B6F1-4CAE-93D7-9AEB0AD2249B}" sibTransId="{EB0FC559-9BC8-4023-B48F-494F295FAAC1}"/>
    <dgm:cxn modelId="{B82493AC-7266-4A17-BA7F-EA01192D63D0}" type="presOf" srcId="{A2860338-6AC9-442E-BDF1-6E453423A307}" destId="{14FF5598-3C57-4AFA-843D-3C7D1FA62F0D}" srcOrd="0" destOrd="0" presId="urn:microsoft.com/office/officeart/2016/7/layout/VerticalSolidActionList"/>
    <dgm:cxn modelId="{977B5AAF-1271-4FAD-961D-470608B8F6ED}" srcId="{E9D9DE99-CD9E-4062-AEDE-E000034F327B}" destId="{A2860338-6AC9-442E-BDF1-6E453423A307}" srcOrd="0" destOrd="0" parTransId="{0D1AF161-9DE7-440E-B034-5DE23ED3AD77}" sibTransId="{45C5D03A-B4E8-404E-9AFB-026D40760318}"/>
    <dgm:cxn modelId="{A276B9BB-7F64-4D72-B9A4-EFC8D81E291E}" type="presOf" srcId="{4E9C8CB2-1785-401F-88D1-65903D0C1D4E}" destId="{C962B556-3D60-4AC5-92AF-A7A3CECA7AE5}" srcOrd="0" destOrd="0" presId="urn:microsoft.com/office/officeart/2016/7/layout/VerticalSolidActionList"/>
    <dgm:cxn modelId="{48AED5C7-FA1B-415E-B8CC-984124EE1F9A}" srcId="{D82FCF41-AB8B-4027-A8A5-486FA27360BE}" destId="{E911231D-6682-452B-ACB6-5BF40BFECC09}" srcOrd="0" destOrd="0" parTransId="{7BE12395-B359-4936-9D57-C5F9E4E78450}" sibTransId="{13003EE7-C486-4B52-BF88-E24D6B292B50}"/>
    <dgm:cxn modelId="{4E0F14C9-0BD0-4193-9C3B-67218D929005}" type="presOf" srcId="{9AD81D37-6518-4789-A484-89C2BB0F2511}" destId="{72EE2EB6-B19C-470F-8F08-91FBBE8BC7F1}" srcOrd="0" destOrd="0" presId="urn:microsoft.com/office/officeart/2016/7/layout/VerticalSolidActionList"/>
    <dgm:cxn modelId="{D9FD36CB-5285-401C-9ABD-EDC012D76B11}" type="presOf" srcId="{DF44B457-075F-4AF5-9472-30D50FE22A79}" destId="{4E2D0675-80A2-4242-AB29-A88865AC85E8}" srcOrd="0" destOrd="0" presId="urn:microsoft.com/office/officeart/2016/7/layout/VerticalSolidActionList"/>
    <dgm:cxn modelId="{9AD78BF6-ADE5-4A66-97E0-5D81F938F98C}" type="presOf" srcId="{E9D9DE99-CD9E-4062-AEDE-E000034F327B}" destId="{8FBF5EED-FF02-4D7A-B85C-EFB6797E0E01}" srcOrd="0" destOrd="0" presId="urn:microsoft.com/office/officeart/2016/7/layout/VerticalSolidActionList"/>
    <dgm:cxn modelId="{3AD9748A-E71C-46D8-98B8-520D44C1096B}" type="presParOf" srcId="{72EE2EB6-B19C-470F-8F08-91FBBE8BC7F1}" destId="{40005617-B404-4775-B59D-B07151B6916A}" srcOrd="0" destOrd="0" presId="urn:microsoft.com/office/officeart/2016/7/layout/VerticalSolidActionList"/>
    <dgm:cxn modelId="{EE1E7CFF-1EF0-4C8D-88F2-497E50802FFF}" type="presParOf" srcId="{40005617-B404-4775-B59D-B07151B6916A}" destId="{C962B556-3D60-4AC5-92AF-A7A3CECA7AE5}" srcOrd="0" destOrd="0" presId="urn:microsoft.com/office/officeart/2016/7/layout/VerticalSolidActionList"/>
    <dgm:cxn modelId="{88D4D707-9AE2-4F89-BFBB-5C0EC6F6F6A9}" type="presParOf" srcId="{40005617-B404-4775-B59D-B07151B6916A}" destId="{4E2D0675-80A2-4242-AB29-A88865AC85E8}" srcOrd="1" destOrd="0" presId="urn:microsoft.com/office/officeart/2016/7/layout/VerticalSolidActionList"/>
    <dgm:cxn modelId="{DF2D9D8C-323E-46D1-90E3-98729826C7CC}" type="presParOf" srcId="{72EE2EB6-B19C-470F-8F08-91FBBE8BC7F1}" destId="{F67BD451-0AB6-4EE4-838B-87AE0C4CF657}" srcOrd="1" destOrd="0" presId="urn:microsoft.com/office/officeart/2016/7/layout/VerticalSolidActionList"/>
    <dgm:cxn modelId="{1448BF06-AD78-4DE9-935C-E96C0B50154D}" type="presParOf" srcId="{72EE2EB6-B19C-470F-8F08-91FBBE8BC7F1}" destId="{323C1686-5D6C-4E80-B0A5-178DC7C5A462}" srcOrd="2" destOrd="0" presId="urn:microsoft.com/office/officeart/2016/7/layout/VerticalSolidActionList"/>
    <dgm:cxn modelId="{AFB3FE96-84ED-4D87-A73E-F43FCBF78FEA}" type="presParOf" srcId="{323C1686-5D6C-4E80-B0A5-178DC7C5A462}" destId="{8FBF5EED-FF02-4D7A-B85C-EFB6797E0E01}" srcOrd="0" destOrd="0" presId="urn:microsoft.com/office/officeart/2016/7/layout/VerticalSolidActionList"/>
    <dgm:cxn modelId="{486790F2-1758-4B17-97C0-004F4F7BDB91}" type="presParOf" srcId="{323C1686-5D6C-4E80-B0A5-178DC7C5A462}" destId="{14FF5598-3C57-4AFA-843D-3C7D1FA62F0D}" srcOrd="1" destOrd="0" presId="urn:microsoft.com/office/officeart/2016/7/layout/VerticalSolidActionList"/>
    <dgm:cxn modelId="{52F7297C-D2D2-4D8C-B67C-CC32A308BE0E}" type="presParOf" srcId="{72EE2EB6-B19C-470F-8F08-91FBBE8BC7F1}" destId="{0D74FF28-6F59-4E29-8EAF-1A4E3C975518}" srcOrd="3" destOrd="0" presId="urn:microsoft.com/office/officeart/2016/7/layout/VerticalSolidActionList"/>
    <dgm:cxn modelId="{6FF70609-52C9-4273-BDB8-4B127A17705D}" type="presParOf" srcId="{72EE2EB6-B19C-470F-8F08-91FBBE8BC7F1}" destId="{B9803706-AC29-4772-8D79-B714F7EE5263}" srcOrd="4" destOrd="0" presId="urn:microsoft.com/office/officeart/2016/7/layout/VerticalSolidActionList"/>
    <dgm:cxn modelId="{E8A9F8A4-27E7-4529-B36A-F6DEAAFE2C04}" type="presParOf" srcId="{B9803706-AC29-4772-8D79-B714F7EE5263}" destId="{73382E54-153F-44E0-8CC1-80E146EADACF}" srcOrd="0" destOrd="0" presId="urn:microsoft.com/office/officeart/2016/7/layout/VerticalSolidActionList"/>
    <dgm:cxn modelId="{779C3DCA-187A-4D23-9662-3EE9C9337BCD}" type="presParOf" srcId="{B9803706-AC29-4772-8D79-B714F7EE5263}" destId="{EDBA1122-89CD-4586-9B7B-7C383AB72E86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2F9F8A-6D39-4AF0-8691-F4EDED5AC14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CFF293-B201-4648-926B-6F5AE0400F01}">
      <dgm:prSet/>
      <dgm:spPr/>
      <dgm:t>
        <a:bodyPr/>
        <a:lstStyle/>
        <a:p>
          <a:r>
            <a:rPr lang="en-GB" dirty="0"/>
            <a:t>ESP Core offers simple effective solutions to better capture data within your organisation.</a:t>
          </a:r>
          <a:endParaRPr lang="en-US" dirty="0"/>
        </a:p>
      </dgm:t>
    </dgm:pt>
    <dgm:pt modelId="{20A4D873-58A9-4F58-B6AB-308C0EE62000}" type="parTrans" cxnId="{7AD09985-C4F9-4EEB-AF2C-7DFDB5A0E95D}">
      <dgm:prSet/>
      <dgm:spPr/>
      <dgm:t>
        <a:bodyPr/>
        <a:lstStyle/>
        <a:p>
          <a:endParaRPr lang="en-US"/>
        </a:p>
      </dgm:t>
    </dgm:pt>
    <dgm:pt modelId="{559F3FAF-8A55-4816-AA9A-DE5DB9E2B1C4}" type="sibTrans" cxnId="{7AD09985-C4F9-4EEB-AF2C-7DFDB5A0E95D}">
      <dgm:prSet/>
      <dgm:spPr/>
      <dgm:t>
        <a:bodyPr/>
        <a:lstStyle/>
        <a:p>
          <a:endParaRPr lang="en-US"/>
        </a:p>
      </dgm:t>
    </dgm:pt>
    <dgm:pt modelId="{240BB71F-954F-4A77-97A3-D6F5104B7E11}">
      <dgm:prSet/>
      <dgm:spPr/>
      <dgm:t>
        <a:bodyPr/>
        <a:lstStyle/>
        <a:p>
          <a:r>
            <a:rPr lang="en-GB" dirty="0"/>
            <a:t>ESP Core allows you to choose which data to capture for your business.</a:t>
          </a:r>
          <a:endParaRPr lang="en-US" dirty="0"/>
        </a:p>
      </dgm:t>
    </dgm:pt>
    <dgm:pt modelId="{685A5A9B-1387-4ED5-9472-8E73BE2C9BBF}" type="parTrans" cxnId="{BF9A349D-0A4E-4B42-92E2-57B70F962B3F}">
      <dgm:prSet/>
      <dgm:spPr/>
      <dgm:t>
        <a:bodyPr/>
        <a:lstStyle/>
        <a:p>
          <a:endParaRPr lang="en-US"/>
        </a:p>
      </dgm:t>
    </dgm:pt>
    <dgm:pt modelId="{BFEE096A-DBBE-44DA-98CD-915EE7518E07}" type="sibTrans" cxnId="{BF9A349D-0A4E-4B42-92E2-57B70F962B3F}">
      <dgm:prSet/>
      <dgm:spPr/>
      <dgm:t>
        <a:bodyPr/>
        <a:lstStyle/>
        <a:p>
          <a:endParaRPr lang="en-US"/>
        </a:p>
      </dgm:t>
    </dgm:pt>
    <dgm:pt modelId="{4E05569B-8594-40BB-A198-5493759D4CB5}">
      <dgm:prSet/>
      <dgm:spPr/>
      <dgm:t>
        <a:bodyPr/>
        <a:lstStyle/>
        <a:p>
          <a:r>
            <a:rPr lang="en-GB" dirty="0"/>
            <a:t>ESP Core allows you to build your own screens, with your own field selections.</a:t>
          </a:r>
          <a:endParaRPr lang="en-US" dirty="0"/>
        </a:p>
      </dgm:t>
    </dgm:pt>
    <dgm:pt modelId="{01585753-C015-47D6-B525-BCB2D2E02198}" type="parTrans" cxnId="{885E7F24-D4C1-4E40-9669-938BE0AD71D5}">
      <dgm:prSet/>
      <dgm:spPr/>
      <dgm:t>
        <a:bodyPr/>
        <a:lstStyle/>
        <a:p>
          <a:endParaRPr lang="en-US"/>
        </a:p>
      </dgm:t>
    </dgm:pt>
    <dgm:pt modelId="{2C69C692-BFF6-4161-AC8B-E5C8BA3D444D}" type="sibTrans" cxnId="{885E7F24-D4C1-4E40-9669-938BE0AD71D5}">
      <dgm:prSet/>
      <dgm:spPr/>
      <dgm:t>
        <a:bodyPr/>
        <a:lstStyle/>
        <a:p>
          <a:endParaRPr lang="en-US"/>
        </a:p>
      </dgm:t>
    </dgm:pt>
    <dgm:pt modelId="{AB6A8BD8-809C-4A9B-92EA-9758FFA13B92}">
      <dgm:prSet/>
      <dgm:spPr/>
      <dgm:t>
        <a:bodyPr/>
        <a:lstStyle/>
        <a:p>
          <a:r>
            <a:rPr lang="en-GB" dirty="0"/>
            <a:t>One platform that provides secure access to all your information ready to export to other systems where necessary.</a:t>
          </a:r>
          <a:endParaRPr lang="en-US" dirty="0"/>
        </a:p>
      </dgm:t>
    </dgm:pt>
    <dgm:pt modelId="{EED820C7-9C0C-4DFD-9AB2-73CDCEA5995B}" type="parTrans" cxnId="{E33D9595-25D8-44D9-82CD-6F9600860EAC}">
      <dgm:prSet/>
      <dgm:spPr/>
      <dgm:t>
        <a:bodyPr/>
        <a:lstStyle/>
        <a:p>
          <a:endParaRPr lang="en-US"/>
        </a:p>
      </dgm:t>
    </dgm:pt>
    <dgm:pt modelId="{1DD7F405-E221-453A-A9F9-E97E27774334}" type="sibTrans" cxnId="{E33D9595-25D8-44D9-82CD-6F9600860EAC}">
      <dgm:prSet/>
      <dgm:spPr/>
      <dgm:t>
        <a:bodyPr/>
        <a:lstStyle/>
        <a:p>
          <a:endParaRPr lang="en-US"/>
        </a:p>
      </dgm:t>
    </dgm:pt>
    <dgm:pt modelId="{A020F6BA-C03D-406F-8AE0-5D6E165B9BF0}" type="pres">
      <dgm:prSet presAssocID="{F12F9F8A-6D39-4AF0-8691-F4EDED5AC147}" presName="vert0" presStyleCnt="0">
        <dgm:presLayoutVars>
          <dgm:dir/>
          <dgm:animOne val="branch"/>
          <dgm:animLvl val="lvl"/>
        </dgm:presLayoutVars>
      </dgm:prSet>
      <dgm:spPr/>
    </dgm:pt>
    <dgm:pt modelId="{F073BF62-145E-404E-8558-DABD8A257ADD}" type="pres">
      <dgm:prSet presAssocID="{95CFF293-B201-4648-926B-6F5AE0400F01}" presName="thickLine" presStyleLbl="alignNode1" presStyleIdx="0" presStyleCnt="4"/>
      <dgm:spPr/>
    </dgm:pt>
    <dgm:pt modelId="{A9527566-9816-439C-A61E-299D66FE120C}" type="pres">
      <dgm:prSet presAssocID="{95CFF293-B201-4648-926B-6F5AE0400F01}" presName="horz1" presStyleCnt="0"/>
      <dgm:spPr/>
    </dgm:pt>
    <dgm:pt modelId="{80810749-4CCF-4EA0-A65B-0B316B3EC229}" type="pres">
      <dgm:prSet presAssocID="{95CFF293-B201-4648-926B-6F5AE0400F01}" presName="tx1" presStyleLbl="revTx" presStyleIdx="0" presStyleCnt="4"/>
      <dgm:spPr/>
    </dgm:pt>
    <dgm:pt modelId="{0EC11355-5EE3-4A77-B445-F80A0689221A}" type="pres">
      <dgm:prSet presAssocID="{95CFF293-B201-4648-926B-6F5AE0400F01}" presName="vert1" presStyleCnt="0"/>
      <dgm:spPr/>
    </dgm:pt>
    <dgm:pt modelId="{A18098E0-8D9F-4FF2-A26A-9A3DAC4DFB6E}" type="pres">
      <dgm:prSet presAssocID="{240BB71F-954F-4A77-97A3-D6F5104B7E11}" presName="thickLine" presStyleLbl="alignNode1" presStyleIdx="1" presStyleCnt="4"/>
      <dgm:spPr/>
    </dgm:pt>
    <dgm:pt modelId="{84396867-FC9D-42E1-B051-4A50C8DE41DC}" type="pres">
      <dgm:prSet presAssocID="{240BB71F-954F-4A77-97A3-D6F5104B7E11}" presName="horz1" presStyleCnt="0"/>
      <dgm:spPr/>
    </dgm:pt>
    <dgm:pt modelId="{6F555957-17E5-45FF-9D41-B234FA201959}" type="pres">
      <dgm:prSet presAssocID="{240BB71F-954F-4A77-97A3-D6F5104B7E11}" presName="tx1" presStyleLbl="revTx" presStyleIdx="1" presStyleCnt="4"/>
      <dgm:spPr/>
    </dgm:pt>
    <dgm:pt modelId="{3649A83A-83B6-498D-A68B-45443054B04B}" type="pres">
      <dgm:prSet presAssocID="{240BB71F-954F-4A77-97A3-D6F5104B7E11}" presName="vert1" presStyleCnt="0"/>
      <dgm:spPr/>
    </dgm:pt>
    <dgm:pt modelId="{1C58718B-BAA6-4D02-9C9D-B25526FB9566}" type="pres">
      <dgm:prSet presAssocID="{4E05569B-8594-40BB-A198-5493759D4CB5}" presName="thickLine" presStyleLbl="alignNode1" presStyleIdx="2" presStyleCnt="4"/>
      <dgm:spPr/>
    </dgm:pt>
    <dgm:pt modelId="{83DDABC3-CB7E-4A92-ADBA-46223C8DD7DF}" type="pres">
      <dgm:prSet presAssocID="{4E05569B-8594-40BB-A198-5493759D4CB5}" presName="horz1" presStyleCnt="0"/>
      <dgm:spPr/>
    </dgm:pt>
    <dgm:pt modelId="{91B7C071-57E5-4F17-9F66-7D299D9A0403}" type="pres">
      <dgm:prSet presAssocID="{4E05569B-8594-40BB-A198-5493759D4CB5}" presName="tx1" presStyleLbl="revTx" presStyleIdx="2" presStyleCnt="4"/>
      <dgm:spPr/>
    </dgm:pt>
    <dgm:pt modelId="{4D71001D-44AC-4974-AA37-FE258485ED6E}" type="pres">
      <dgm:prSet presAssocID="{4E05569B-8594-40BB-A198-5493759D4CB5}" presName="vert1" presStyleCnt="0"/>
      <dgm:spPr/>
    </dgm:pt>
    <dgm:pt modelId="{24D0336C-98C6-4BAC-9FB8-5616AF78B457}" type="pres">
      <dgm:prSet presAssocID="{AB6A8BD8-809C-4A9B-92EA-9758FFA13B92}" presName="thickLine" presStyleLbl="alignNode1" presStyleIdx="3" presStyleCnt="4"/>
      <dgm:spPr/>
    </dgm:pt>
    <dgm:pt modelId="{E7C7A015-C1A2-40C6-925E-E028FF2EC833}" type="pres">
      <dgm:prSet presAssocID="{AB6A8BD8-809C-4A9B-92EA-9758FFA13B92}" presName="horz1" presStyleCnt="0"/>
      <dgm:spPr/>
    </dgm:pt>
    <dgm:pt modelId="{1FECB787-B84A-423F-A68D-54BFBBAF419E}" type="pres">
      <dgm:prSet presAssocID="{AB6A8BD8-809C-4A9B-92EA-9758FFA13B92}" presName="tx1" presStyleLbl="revTx" presStyleIdx="3" presStyleCnt="4"/>
      <dgm:spPr/>
    </dgm:pt>
    <dgm:pt modelId="{B10EA1DD-DF0D-4381-B689-130512416445}" type="pres">
      <dgm:prSet presAssocID="{AB6A8BD8-809C-4A9B-92EA-9758FFA13B92}" presName="vert1" presStyleCnt="0"/>
      <dgm:spPr/>
    </dgm:pt>
  </dgm:ptLst>
  <dgm:cxnLst>
    <dgm:cxn modelId="{885E7F24-D4C1-4E40-9669-938BE0AD71D5}" srcId="{F12F9F8A-6D39-4AF0-8691-F4EDED5AC147}" destId="{4E05569B-8594-40BB-A198-5493759D4CB5}" srcOrd="2" destOrd="0" parTransId="{01585753-C015-47D6-B525-BCB2D2E02198}" sibTransId="{2C69C692-BFF6-4161-AC8B-E5C8BA3D444D}"/>
    <dgm:cxn modelId="{7AD09985-C4F9-4EEB-AF2C-7DFDB5A0E95D}" srcId="{F12F9F8A-6D39-4AF0-8691-F4EDED5AC147}" destId="{95CFF293-B201-4648-926B-6F5AE0400F01}" srcOrd="0" destOrd="0" parTransId="{20A4D873-58A9-4F58-B6AB-308C0EE62000}" sibTransId="{559F3FAF-8A55-4816-AA9A-DE5DB9E2B1C4}"/>
    <dgm:cxn modelId="{3DF62F87-1616-4BB1-AD61-0B78A9BB319F}" type="presOf" srcId="{F12F9F8A-6D39-4AF0-8691-F4EDED5AC147}" destId="{A020F6BA-C03D-406F-8AE0-5D6E165B9BF0}" srcOrd="0" destOrd="0" presId="urn:microsoft.com/office/officeart/2008/layout/LinedList"/>
    <dgm:cxn modelId="{E33D9595-25D8-44D9-82CD-6F9600860EAC}" srcId="{F12F9F8A-6D39-4AF0-8691-F4EDED5AC147}" destId="{AB6A8BD8-809C-4A9B-92EA-9758FFA13B92}" srcOrd="3" destOrd="0" parTransId="{EED820C7-9C0C-4DFD-9AB2-73CDCEA5995B}" sibTransId="{1DD7F405-E221-453A-A9F9-E97E27774334}"/>
    <dgm:cxn modelId="{BF9A349D-0A4E-4B42-92E2-57B70F962B3F}" srcId="{F12F9F8A-6D39-4AF0-8691-F4EDED5AC147}" destId="{240BB71F-954F-4A77-97A3-D6F5104B7E11}" srcOrd="1" destOrd="0" parTransId="{685A5A9B-1387-4ED5-9472-8E73BE2C9BBF}" sibTransId="{BFEE096A-DBBE-44DA-98CD-915EE7518E07}"/>
    <dgm:cxn modelId="{B70C93A3-8E2A-4855-88BC-9F55D41DEFBC}" type="presOf" srcId="{240BB71F-954F-4A77-97A3-D6F5104B7E11}" destId="{6F555957-17E5-45FF-9D41-B234FA201959}" srcOrd="0" destOrd="0" presId="urn:microsoft.com/office/officeart/2008/layout/LinedList"/>
    <dgm:cxn modelId="{CEC259C5-5F6D-4729-B9BB-8385BC09BD23}" type="presOf" srcId="{AB6A8BD8-809C-4A9B-92EA-9758FFA13B92}" destId="{1FECB787-B84A-423F-A68D-54BFBBAF419E}" srcOrd="0" destOrd="0" presId="urn:microsoft.com/office/officeart/2008/layout/LinedList"/>
    <dgm:cxn modelId="{1350ADCB-0333-4080-A027-24929EB5A1EF}" type="presOf" srcId="{4E05569B-8594-40BB-A198-5493759D4CB5}" destId="{91B7C071-57E5-4F17-9F66-7D299D9A0403}" srcOrd="0" destOrd="0" presId="urn:microsoft.com/office/officeart/2008/layout/LinedList"/>
    <dgm:cxn modelId="{C69C5BD4-10FE-41C8-B881-4706A910631E}" type="presOf" srcId="{95CFF293-B201-4648-926B-6F5AE0400F01}" destId="{80810749-4CCF-4EA0-A65B-0B316B3EC229}" srcOrd="0" destOrd="0" presId="urn:microsoft.com/office/officeart/2008/layout/LinedList"/>
    <dgm:cxn modelId="{CD782EB3-5654-4AF6-A719-E6F1EF6E9AEA}" type="presParOf" srcId="{A020F6BA-C03D-406F-8AE0-5D6E165B9BF0}" destId="{F073BF62-145E-404E-8558-DABD8A257ADD}" srcOrd="0" destOrd="0" presId="urn:microsoft.com/office/officeart/2008/layout/LinedList"/>
    <dgm:cxn modelId="{77F7A180-F275-4BA5-866C-90EF4ADEB200}" type="presParOf" srcId="{A020F6BA-C03D-406F-8AE0-5D6E165B9BF0}" destId="{A9527566-9816-439C-A61E-299D66FE120C}" srcOrd="1" destOrd="0" presId="urn:microsoft.com/office/officeart/2008/layout/LinedList"/>
    <dgm:cxn modelId="{94FA2293-8FA9-462B-8F2E-7FCB37E6B85C}" type="presParOf" srcId="{A9527566-9816-439C-A61E-299D66FE120C}" destId="{80810749-4CCF-4EA0-A65B-0B316B3EC229}" srcOrd="0" destOrd="0" presId="urn:microsoft.com/office/officeart/2008/layout/LinedList"/>
    <dgm:cxn modelId="{41DA0B35-9498-4610-A6B2-CFE64263DABE}" type="presParOf" srcId="{A9527566-9816-439C-A61E-299D66FE120C}" destId="{0EC11355-5EE3-4A77-B445-F80A0689221A}" srcOrd="1" destOrd="0" presId="urn:microsoft.com/office/officeart/2008/layout/LinedList"/>
    <dgm:cxn modelId="{BE8C585B-8C69-42EF-9E89-A8F22B73FCEF}" type="presParOf" srcId="{A020F6BA-C03D-406F-8AE0-5D6E165B9BF0}" destId="{A18098E0-8D9F-4FF2-A26A-9A3DAC4DFB6E}" srcOrd="2" destOrd="0" presId="urn:microsoft.com/office/officeart/2008/layout/LinedList"/>
    <dgm:cxn modelId="{FFE2D3C4-A1D7-47C7-BBED-78081F70D9B9}" type="presParOf" srcId="{A020F6BA-C03D-406F-8AE0-5D6E165B9BF0}" destId="{84396867-FC9D-42E1-B051-4A50C8DE41DC}" srcOrd="3" destOrd="0" presId="urn:microsoft.com/office/officeart/2008/layout/LinedList"/>
    <dgm:cxn modelId="{9D728CC1-9AD1-4C26-9EF0-D40DD1B0069F}" type="presParOf" srcId="{84396867-FC9D-42E1-B051-4A50C8DE41DC}" destId="{6F555957-17E5-45FF-9D41-B234FA201959}" srcOrd="0" destOrd="0" presId="urn:microsoft.com/office/officeart/2008/layout/LinedList"/>
    <dgm:cxn modelId="{C0C872C1-BBE3-4BB4-BA9B-BE837230E6AD}" type="presParOf" srcId="{84396867-FC9D-42E1-B051-4A50C8DE41DC}" destId="{3649A83A-83B6-498D-A68B-45443054B04B}" srcOrd="1" destOrd="0" presId="urn:microsoft.com/office/officeart/2008/layout/LinedList"/>
    <dgm:cxn modelId="{EFE03943-E1E7-4EAC-A282-C919267E4BFB}" type="presParOf" srcId="{A020F6BA-C03D-406F-8AE0-5D6E165B9BF0}" destId="{1C58718B-BAA6-4D02-9C9D-B25526FB9566}" srcOrd="4" destOrd="0" presId="urn:microsoft.com/office/officeart/2008/layout/LinedList"/>
    <dgm:cxn modelId="{496D1E02-8965-4476-BAC2-431A4BAFB2D0}" type="presParOf" srcId="{A020F6BA-C03D-406F-8AE0-5D6E165B9BF0}" destId="{83DDABC3-CB7E-4A92-ADBA-46223C8DD7DF}" srcOrd="5" destOrd="0" presId="urn:microsoft.com/office/officeart/2008/layout/LinedList"/>
    <dgm:cxn modelId="{F7CD6504-33F7-4266-9C6C-7606D9B00ACC}" type="presParOf" srcId="{83DDABC3-CB7E-4A92-ADBA-46223C8DD7DF}" destId="{91B7C071-57E5-4F17-9F66-7D299D9A0403}" srcOrd="0" destOrd="0" presId="urn:microsoft.com/office/officeart/2008/layout/LinedList"/>
    <dgm:cxn modelId="{100EB5E8-72B2-4760-A700-E42C82CD72EC}" type="presParOf" srcId="{83DDABC3-CB7E-4A92-ADBA-46223C8DD7DF}" destId="{4D71001D-44AC-4974-AA37-FE258485ED6E}" srcOrd="1" destOrd="0" presId="urn:microsoft.com/office/officeart/2008/layout/LinedList"/>
    <dgm:cxn modelId="{65C42BA4-AD93-4873-940A-896ED5E055DA}" type="presParOf" srcId="{A020F6BA-C03D-406F-8AE0-5D6E165B9BF0}" destId="{24D0336C-98C6-4BAC-9FB8-5616AF78B457}" srcOrd="6" destOrd="0" presId="urn:microsoft.com/office/officeart/2008/layout/LinedList"/>
    <dgm:cxn modelId="{1AF2FCF3-A7F4-44BA-9CF0-CB882C25F023}" type="presParOf" srcId="{A020F6BA-C03D-406F-8AE0-5D6E165B9BF0}" destId="{E7C7A015-C1A2-40C6-925E-E028FF2EC833}" srcOrd="7" destOrd="0" presId="urn:microsoft.com/office/officeart/2008/layout/LinedList"/>
    <dgm:cxn modelId="{643BCD6E-1D23-4C63-8BB4-55C9C0AD92BF}" type="presParOf" srcId="{E7C7A015-C1A2-40C6-925E-E028FF2EC833}" destId="{1FECB787-B84A-423F-A68D-54BFBBAF419E}" srcOrd="0" destOrd="0" presId="urn:microsoft.com/office/officeart/2008/layout/LinedList"/>
    <dgm:cxn modelId="{B845418A-0515-48CA-9DC6-E256EA1909B6}" type="presParOf" srcId="{E7C7A015-C1A2-40C6-925E-E028FF2EC833}" destId="{B10EA1DD-DF0D-4381-B689-13051241644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526B3-7D5D-40C5-B39B-6CEA36FD7DD4}">
      <dsp:nvSpPr>
        <dsp:cNvPr id="0" name=""/>
        <dsp:cNvSpPr/>
      </dsp:nvSpPr>
      <dsp:spPr>
        <a:xfrm>
          <a:off x="212335" y="472457"/>
          <a:ext cx="1335915" cy="1335915"/>
        </a:xfrm>
        <a:prstGeom prst="ellipse">
          <a:avLst/>
        </a:prstGeom>
        <a:solidFill>
          <a:srgbClr val="1EB4E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69EAD-7E59-4B5E-A4CA-9FC27815E8D3}">
      <dsp:nvSpPr>
        <dsp:cNvPr id="0" name=""/>
        <dsp:cNvSpPr/>
      </dsp:nvSpPr>
      <dsp:spPr>
        <a:xfrm>
          <a:off x="492877" y="752999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AEF77-4E07-4DDE-B64C-3234E1AF6445}">
      <dsp:nvSpPr>
        <dsp:cNvPr id="0" name=""/>
        <dsp:cNvSpPr/>
      </dsp:nvSpPr>
      <dsp:spPr>
        <a:xfrm>
          <a:off x="1834517" y="472457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tx1"/>
              </a:solidFill>
            </a:rPr>
            <a:t>ESP’s CORE software system saves your business time (and </a:t>
          </a:r>
          <a:r>
            <a:rPr lang="en-GB" sz="2300" kern="1200">
              <a:solidFill>
                <a:schemeClr val="tx1"/>
              </a:solidFill>
            </a:rPr>
            <a:t>therefore money).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1834517" y="472457"/>
        <a:ext cx="3148942" cy="1335915"/>
      </dsp:txXfrm>
    </dsp:sp>
    <dsp:sp modelId="{2A04F452-F318-47B6-82D7-015080279F82}">
      <dsp:nvSpPr>
        <dsp:cNvPr id="0" name=""/>
        <dsp:cNvSpPr/>
      </dsp:nvSpPr>
      <dsp:spPr>
        <a:xfrm>
          <a:off x="5532139" y="472457"/>
          <a:ext cx="1335915" cy="1335915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7660F-5F9E-4200-8E67-42CC66D48502}">
      <dsp:nvSpPr>
        <dsp:cNvPr id="0" name=""/>
        <dsp:cNvSpPr/>
      </dsp:nvSpPr>
      <dsp:spPr>
        <a:xfrm>
          <a:off x="5812681" y="752999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3AA14-4D34-472F-BA81-7341241C8AA1}">
      <dsp:nvSpPr>
        <dsp:cNvPr id="0" name=""/>
        <dsp:cNvSpPr/>
      </dsp:nvSpPr>
      <dsp:spPr>
        <a:xfrm>
          <a:off x="7154322" y="472457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tx1"/>
              </a:solidFill>
            </a:rPr>
            <a:t>It’s user friendly nature means that training is a breeze, so lots of time is saved.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7154322" y="472457"/>
        <a:ext cx="3148942" cy="1335915"/>
      </dsp:txXfrm>
    </dsp:sp>
    <dsp:sp modelId="{45961113-AA7C-4500-8FE9-D30FBEB37047}">
      <dsp:nvSpPr>
        <dsp:cNvPr id="0" name=""/>
        <dsp:cNvSpPr/>
      </dsp:nvSpPr>
      <dsp:spPr>
        <a:xfrm>
          <a:off x="212335" y="2549151"/>
          <a:ext cx="1335915" cy="1335915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63FEF-2FB6-46F5-9A5A-D28F9E1C96FB}">
      <dsp:nvSpPr>
        <dsp:cNvPr id="0" name=""/>
        <dsp:cNvSpPr/>
      </dsp:nvSpPr>
      <dsp:spPr>
        <a:xfrm>
          <a:off x="492877" y="2829693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7AE36-D6EA-42B4-8FE6-352B44F0BD47}">
      <dsp:nvSpPr>
        <dsp:cNvPr id="0" name=""/>
        <dsp:cNvSpPr/>
      </dsp:nvSpPr>
      <dsp:spPr>
        <a:xfrm>
          <a:off x="1834517" y="2549151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tx1"/>
              </a:solidFill>
            </a:rPr>
            <a:t>Staff are notified when something needs to happen, not when they stumble across some data.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1834517" y="2549151"/>
        <a:ext cx="3148942" cy="1335915"/>
      </dsp:txXfrm>
    </dsp:sp>
    <dsp:sp modelId="{0B7BAB2E-D48E-4D2E-B49D-3A814B6DA10D}">
      <dsp:nvSpPr>
        <dsp:cNvPr id="0" name=""/>
        <dsp:cNvSpPr/>
      </dsp:nvSpPr>
      <dsp:spPr>
        <a:xfrm>
          <a:off x="5532139" y="2549151"/>
          <a:ext cx="1335915" cy="1335915"/>
        </a:xfrm>
        <a:prstGeom prst="ellipse">
          <a:avLst/>
        </a:prstGeom>
        <a:solidFill>
          <a:srgbClr val="62C3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851D2-810A-426F-A02C-948D1FE4B91C}">
      <dsp:nvSpPr>
        <dsp:cNvPr id="0" name=""/>
        <dsp:cNvSpPr/>
      </dsp:nvSpPr>
      <dsp:spPr>
        <a:xfrm>
          <a:off x="5812681" y="2829693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9D486-1DA7-40C5-93EE-0B892513C2DA}">
      <dsp:nvSpPr>
        <dsp:cNvPr id="0" name=""/>
        <dsp:cNvSpPr/>
      </dsp:nvSpPr>
      <dsp:spPr>
        <a:xfrm>
          <a:off x="7154322" y="2549151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chemeClr val="tx1"/>
              </a:solidFill>
            </a:rPr>
            <a:t>Processes are consistent, meaning that time is saved in all areas of your business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7154322" y="2549151"/>
        <a:ext cx="3148942" cy="1335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D0675-80A2-4242-AB29-A88865AC85E8}">
      <dsp:nvSpPr>
        <dsp:cNvPr id="0" name=""/>
        <dsp:cNvSpPr/>
      </dsp:nvSpPr>
      <dsp:spPr>
        <a:xfrm>
          <a:off x="2103120" y="1359"/>
          <a:ext cx="8412480" cy="139378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354022" rIns="163225" bIns="35402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Integrate with other systems such as Sales or finance software – Dynamics or Sage (others are available).</a:t>
          </a:r>
        </a:p>
      </dsp:txBody>
      <dsp:txXfrm>
        <a:off x="2103120" y="1359"/>
        <a:ext cx="8412480" cy="1393787"/>
      </dsp:txXfrm>
    </dsp:sp>
    <dsp:sp modelId="{C962B556-3D60-4AC5-92AF-A7A3CECA7AE5}">
      <dsp:nvSpPr>
        <dsp:cNvPr id="0" name=""/>
        <dsp:cNvSpPr/>
      </dsp:nvSpPr>
      <dsp:spPr>
        <a:xfrm>
          <a:off x="0" y="1359"/>
          <a:ext cx="2103120" cy="13937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37675" rIns="111290" bIns="137675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Integrate</a:t>
          </a:r>
        </a:p>
      </dsp:txBody>
      <dsp:txXfrm>
        <a:off x="0" y="1359"/>
        <a:ext cx="2103120" cy="1393787"/>
      </dsp:txXfrm>
    </dsp:sp>
    <dsp:sp modelId="{14FF5598-3C57-4AFA-843D-3C7D1FA62F0D}">
      <dsp:nvSpPr>
        <dsp:cNvPr id="0" name=""/>
        <dsp:cNvSpPr/>
      </dsp:nvSpPr>
      <dsp:spPr>
        <a:xfrm>
          <a:off x="2103120" y="1478775"/>
          <a:ext cx="8412480" cy="1393787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354022" rIns="163225" bIns="35402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Save on admin time with consistent views and uniform screens.</a:t>
          </a:r>
        </a:p>
      </dsp:txBody>
      <dsp:txXfrm>
        <a:off x="2103120" y="1478775"/>
        <a:ext cx="8412480" cy="1393787"/>
      </dsp:txXfrm>
    </dsp:sp>
    <dsp:sp modelId="{8FBF5EED-FF02-4D7A-B85C-EFB6797E0E01}">
      <dsp:nvSpPr>
        <dsp:cNvPr id="0" name=""/>
        <dsp:cNvSpPr/>
      </dsp:nvSpPr>
      <dsp:spPr>
        <a:xfrm>
          <a:off x="0" y="1478775"/>
          <a:ext cx="2103120" cy="1393787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37675" rIns="111290" bIns="137675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Save Time</a:t>
          </a:r>
        </a:p>
      </dsp:txBody>
      <dsp:txXfrm>
        <a:off x="0" y="1478775"/>
        <a:ext cx="2103120" cy="1393787"/>
      </dsp:txXfrm>
    </dsp:sp>
    <dsp:sp modelId="{EDBA1122-89CD-4586-9B7B-7C383AB72E86}">
      <dsp:nvSpPr>
        <dsp:cNvPr id="0" name=""/>
        <dsp:cNvSpPr/>
      </dsp:nvSpPr>
      <dsp:spPr>
        <a:xfrm>
          <a:off x="2103120" y="2956190"/>
          <a:ext cx="8412480" cy="1393787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354022" rIns="163225" bIns="35402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Grow the system with other timesaving tools using ESP’s EIS Intranet system including HR, Time and Attendance Management &amp; more.</a:t>
          </a:r>
        </a:p>
      </dsp:txBody>
      <dsp:txXfrm>
        <a:off x="2103120" y="2956190"/>
        <a:ext cx="8412480" cy="1393787"/>
      </dsp:txXfrm>
    </dsp:sp>
    <dsp:sp modelId="{73382E54-153F-44E0-8CC1-80E146EADACF}">
      <dsp:nvSpPr>
        <dsp:cNvPr id="0" name=""/>
        <dsp:cNvSpPr/>
      </dsp:nvSpPr>
      <dsp:spPr>
        <a:xfrm>
          <a:off x="0" y="2956190"/>
          <a:ext cx="2103120" cy="139378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37675" rIns="111290" bIns="137675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Grow</a:t>
          </a:r>
        </a:p>
      </dsp:txBody>
      <dsp:txXfrm>
        <a:off x="0" y="2956190"/>
        <a:ext cx="2103120" cy="13937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3BF62-145E-404E-8558-DABD8A257ADD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10749-4CCF-4EA0-A65B-0B316B3EC229}">
      <dsp:nvSpPr>
        <dsp:cNvPr id="0" name=""/>
        <dsp:cNvSpPr/>
      </dsp:nvSpPr>
      <dsp:spPr>
        <a:xfrm>
          <a:off x="0" y="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ESP Core offers simple effective solutions to better capture data within your organisation.</a:t>
          </a:r>
          <a:endParaRPr lang="en-US" sz="2500" kern="1200" dirty="0"/>
        </a:p>
      </dsp:txBody>
      <dsp:txXfrm>
        <a:off x="0" y="0"/>
        <a:ext cx="6492875" cy="1276350"/>
      </dsp:txXfrm>
    </dsp:sp>
    <dsp:sp modelId="{A18098E0-8D9F-4FF2-A26A-9A3DAC4DFB6E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55957-17E5-45FF-9D41-B234FA201959}">
      <dsp:nvSpPr>
        <dsp:cNvPr id="0" name=""/>
        <dsp:cNvSpPr/>
      </dsp:nvSpPr>
      <dsp:spPr>
        <a:xfrm>
          <a:off x="0" y="12763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ESP Core allows you to choose which data to capture for your business.</a:t>
          </a:r>
          <a:endParaRPr lang="en-US" sz="2500" kern="1200" dirty="0"/>
        </a:p>
      </dsp:txBody>
      <dsp:txXfrm>
        <a:off x="0" y="1276350"/>
        <a:ext cx="6492875" cy="1276350"/>
      </dsp:txXfrm>
    </dsp:sp>
    <dsp:sp modelId="{1C58718B-BAA6-4D02-9C9D-B25526FB9566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7C071-57E5-4F17-9F66-7D299D9A0403}">
      <dsp:nvSpPr>
        <dsp:cNvPr id="0" name=""/>
        <dsp:cNvSpPr/>
      </dsp:nvSpPr>
      <dsp:spPr>
        <a:xfrm>
          <a:off x="0" y="255270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ESP Core allows you to build your own screens, with your own field selections.</a:t>
          </a:r>
          <a:endParaRPr lang="en-US" sz="2500" kern="1200" dirty="0"/>
        </a:p>
      </dsp:txBody>
      <dsp:txXfrm>
        <a:off x="0" y="2552700"/>
        <a:ext cx="6492875" cy="1276350"/>
      </dsp:txXfrm>
    </dsp:sp>
    <dsp:sp modelId="{24D0336C-98C6-4BAC-9FB8-5616AF78B457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CB787-B84A-423F-A68D-54BFBBAF419E}">
      <dsp:nvSpPr>
        <dsp:cNvPr id="0" name=""/>
        <dsp:cNvSpPr/>
      </dsp:nvSpPr>
      <dsp:spPr>
        <a:xfrm>
          <a:off x="0" y="38290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One platform that provides secure access to all your information ready to export to other systems where necessary.</a:t>
          </a:r>
          <a:endParaRPr lang="en-US" sz="2500" kern="1200" dirty="0"/>
        </a:p>
      </dsp:txBody>
      <dsp:txXfrm>
        <a:off x="0" y="3829050"/>
        <a:ext cx="6492875" cy="1276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B016-FB17-4817-81A8-A2115BE50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79B3C-B4E4-478F-8FD8-18A8ECD40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5AB62-DC0C-44D1-B681-DE41990A6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956B-BCCC-4127-9C0D-8A3085E75BE9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AB7B0-4FF5-4D68-8B2A-37B08E6D0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DC92A-F4E8-462B-9B73-BB9E09D8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058D-CFA7-40E8-B39B-71E53B598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87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803CB-AB1C-4861-A107-CC58A3061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63A231-E33D-4625-81EA-EFBBDF54F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5628D-C721-4D71-BEA4-E83342AA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956B-BCCC-4127-9C0D-8A3085E75BE9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C9882-F63C-4BE9-8251-4D929968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A7892-728A-4FED-B490-B01926FF9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058D-CFA7-40E8-B39B-71E53B598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74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B1C0CB-DBAA-42DC-875A-3DA9566FD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5BA41A-D371-4BA8-982C-6ED2F10D9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EB264-710F-4913-B40D-479B2DAFE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956B-BCCC-4127-9C0D-8A3085E75BE9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E9FAE-EA07-4090-985F-2B39E03DA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CE517-C693-4413-9048-477CF3EB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058D-CFA7-40E8-B39B-71E53B598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23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A27D-74C2-42E2-859D-96C394FB9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0881E-649E-4E67-BDC5-E045717BB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51215-E42F-4548-84CA-794822BBA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956B-BCCC-4127-9C0D-8A3085E75BE9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FE8F2-72C8-4311-8EAE-2ABCAE1E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77C54-951B-4D0A-A0E6-171DF5944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058D-CFA7-40E8-B39B-71E53B598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27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BB394-8685-4D7A-AB06-146E3D498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81C17-4D20-4365-A43B-235174B79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B289B-B3A5-4F5C-9987-D7BD39F7B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956B-BCCC-4127-9C0D-8A3085E75BE9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B6A5B-E57D-4AA1-89CD-393D9998A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5166C-6F38-42CA-B80D-188AB897F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058D-CFA7-40E8-B39B-71E53B598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15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0BE61-3EFD-420C-B01A-3808CCBA8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C9956-05CD-4C68-B130-29E638D3A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548AC-1D9E-493A-A0CB-73445915C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B4F90-FCD5-473B-A4AF-BD04028F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956B-BCCC-4127-9C0D-8A3085E75BE9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B0944-26E4-496C-BDD8-59C8297CF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505B9-B4BB-49A8-B14F-F7A90403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058D-CFA7-40E8-B39B-71E53B598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856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A75A9-39CD-44FD-8C40-A95F35DE9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047FB-64F8-43A6-BCF1-2C03B5E31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5C69A-A6BF-4887-B9BA-116ACD927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C2C1C5-19E4-485C-851D-F57C67E2E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F174FA-1960-4D20-A44F-0A2B2A394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3D36EF-EDA9-4496-9774-B1D610548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956B-BCCC-4127-9C0D-8A3085E75BE9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25A2E2-1921-4623-83E6-AE596A1EC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8430AA-71A2-47D7-A790-71949DA27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058D-CFA7-40E8-B39B-71E53B598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14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C1C16-537F-4394-909B-FB033CA5B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B78583-3E5D-4CD4-B0DE-50B5DCD3A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956B-BCCC-4127-9C0D-8A3085E75BE9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218FA-D6CA-4498-BBCD-CBDDA2927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85F941-7D8B-44AF-BD14-0C26C0B35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058D-CFA7-40E8-B39B-71E53B598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91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81E8D6-CB6A-4584-9796-C583F58D7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956B-BCCC-4127-9C0D-8A3085E75BE9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050164-BA0F-4D32-9D59-CB15C2818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DC92A-CA81-4B23-9DA4-07D2A4C2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058D-CFA7-40E8-B39B-71E53B598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2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D59A-1FFD-4E8F-A262-62206645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87629-94D6-4636-8580-AA207962A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87096-A6A0-4827-9575-32F71924C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AFFF0-9828-42B3-87F1-7DB97D510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956B-BCCC-4127-9C0D-8A3085E75BE9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B4660-7F4D-4A1F-BDCB-2A5FC51F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8E3A5-0D7D-4E71-8F3E-83B5C0A28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058D-CFA7-40E8-B39B-71E53B598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1D405-2CE5-4B3E-A2DC-236778EE4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B68195-03E2-4433-AEDD-0CD3BF2D65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DD451-0F1B-428D-AA70-4C9EE99D6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6C458-8ACE-4AD0-ACAD-C49561FAB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956B-BCCC-4127-9C0D-8A3085E75BE9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6BA744-7352-4CBA-BB9B-D8B460C1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BEE28-8898-45DF-A851-F69B219F1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058D-CFA7-40E8-B39B-71E53B598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34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E8294C-23A9-4820-BBDD-D15344EA9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BC6B0-B97D-4D29-B5C2-CE32A200B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81CC3-0CD5-4491-8485-6E14518FF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A956B-BCCC-4127-9C0D-8A3085E75BE9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EA366-8B49-4457-B975-98B484283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3470D-9908-4027-9D0F-06BDEA24E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E058D-CFA7-40E8-B39B-71E53B598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68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person, holding, hand&#10;&#10;Description automatically generated">
            <a:extLst>
              <a:ext uri="{FF2B5EF4-FFF2-40B4-BE49-F238E27FC236}">
                <a16:creationId xmlns:a16="http://schemas.microsoft.com/office/drawing/2014/main" id="{F4C862D0-414C-4FFB-8E97-9D79DBB73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2" r="25561" b="1393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F559E7-1F3B-4E45-AEDF-5E3D0CDEAF8C}"/>
              </a:ext>
            </a:extLst>
          </p:cNvPr>
          <p:cNvSpPr/>
          <p:nvPr/>
        </p:nvSpPr>
        <p:spPr>
          <a:xfrm>
            <a:off x="1" y="0"/>
            <a:ext cx="12192000" cy="754743"/>
          </a:xfrm>
          <a:prstGeom prst="rect">
            <a:avLst/>
          </a:prstGeom>
          <a:solidFill>
            <a:srgbClr val="1EB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BC75AB-4310-49D9-B5C3-940732E6EE8E}"/>
              </a:ext>
            </a:extLst>
          </p:cNvPr>
          <p:cNvSpPr/>
          <p:nvPr/>
        </p:nvSpPr>
        <p:spPr>
          <a:xfrm>
            <a:off x="0" y="6067960"/>
            <a:ext cx="12192000" cy="790040"/>
          </a:xfrm>
          <a:prstGeom prst="rect">
            <a:avLst/>
          </a:prstGeom>
          <a:solidFill>
            <a:srgbClr val="62C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E27765-EB77-4A7F-8B74-AD7100109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372" y="1688914"/>
            <a:ext cx="8360229" cy="1345066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latin typeface="Franklin Gothic Heavy" panose="020B0903020102020204" pitchFamily="34" charset="0"/>
              </a:rPr>
              <a:t>ESP’s Core</a:t>
            </a:r>
            <a:br>
              <a:rPr lang="en-GB" dirty="0">
                <a:solidFill>
                  <a:schemeClr val="bg1"/>
                </a:solidFill>
                <a:latin typeface="Franklin Gothic Heavy" panose="020B0903020102020204" pitchFamily="34" charset="0"/>
              </a:rPr>
            </a:br>
            <a:r>
              <a:rPr lang="en-GB" dirty="0">
                <a:solidFill>
                  <a:srgbClr val="1EB4E2"/>
                </a:solidFill>
                <a:latin typeface="Franklin Gothic Heavy" panose="020B0903020102020204" pitchFamily="34" charset="0"/>
              </a:rPr>
              <a:t>Management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A4BC8-C98F-4CE0-8320-783B16C7A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372" y="4197122"/>
            <a:ext cx="5924984" cy="1173163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An overview of ESP’s cloud-based business management Software Platform</a:t>
            </a:r>
          </a:p>
        </p:txBody>
      </p:sp>
    </p:spTree>
    <p:extLst>
      <p:ext uri="{BB962C8B-B14F-4D97-AF65-F5344CB8AC3E}">
        <p14:creationId xmlns:p14="http://schemas.microsoft.com/office/powerpoint/2010/main" val="4185499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4A38AC-1ED3-46AE-99C9-5BCE7D3D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chemeClr val="bg1"/>
                </a:solidFill>
                <a:latin typeface="Montserrat ExtraBold" panose="00000900000000000000" pitchFamily="2" charset="0"/>
              </a:rPr>
              <a:t>User Management</a:t>
            </a:r>
            <a:endParaRPr lang="en-GB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47119C-D54C-4113-8B48-A8293F340F68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r="12255" b="1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436F3-9184-46F7-A1A7-FF349F1C0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en-GB" sz="2200" dirty="0"/>
              <a:t>Manage user profiles easily</a:t>
            </a:r>
          </a:p>
          <a:p>
            <a:r>
              <a:rPr lang="en-GB" sz="2200" dirty="0"/>
              <a:t>View and change permission levels</a:t>
            </a:r>
          </a:p>
          <a:p>
            <a:r>
              <a:rPr lang="en-GB" sz="2200" dirty="0"/>
              <a:t>Show pictures of staff</a:t>
            </a:r>
          </a:p>
        </p:txBody>
      </p:sp>
    </p:spTree>
    <p:extLst>
      <p:ext uri="{BB962C8B-B14F-4D97-AF65-F5344CB8AC3E}">
        <p14:creationId xmlns:p14="http://schemas.microsoft.com/office/powerpoint/2010/main" val="3949497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9E7A4E-E886-4A2B-ABA7-8EEC6387C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GB" sz="3600">
                <a:latin typeface="Montserrat ExtraBold" panose="00000900000000000000" pitchFamily="2" charset="0"/>
              </a:rPr>
              <a:t>Integrate and Expand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3C5A5E2-DC32-456F-96FF-CBCE866E95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7030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8139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953D92A-2BD0-4352-8016-AC2F4010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946351" cy="51054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  <a:latin typeface="Montserrat ExtraBold" panose="00000900000000000000" pitchFamily="2" charset="0"/>
              </a:rPr>
              <a:t>Summary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943E36D-FF91-4EAC-BF19-1DF29A18F0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38001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593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5508-A9BE-423D-9156-76E0E4572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GB">
                <a:latin typeface="Montserrat ExtraBold" panose="00000900000000000000" pitchFamily="2" charset="0"/>
              </a:rPr>
              <a:t>Increase Productivity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8A7845-954E-4E3A-BA5A-D82215C82C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32553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363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3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0B7C1E-3FF6-46D9-A5D1-DC84BD557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891539"/>
            <a:ext cx="4898135" cy="1346693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Montserrat ExtraBold"/>
              </a:rPr>
              <a:t>Eliminate </a:t>
            </a:r>
            <a:br>
              <a:rPr lang="en-GB" sz="4000" dirty="0">
                <a:latin typeface="Montserrat ExtraBold"/>
              </a:rPr>
            </a:br>
            <a:r>
              <a:rPr lang="en-GB" sz="4000" dirty="0">
                <a:latin typeface="Montserrat ExtraBold"/>
              </a:rPr>
              <a:t>Data Issues</a:t>
            </a:r>
          </a:p>
        </p:txBody>
      </p:sp>
      <p:sp>
        <p:nvSpPr>
          <p:cNvPr id="41" name="Rectangle 35">
            <a:extLst>
              <a:ext uri="{FF2B5EF4-FFF2-40B4-BE49-F238E27FC236}">
                <a16:creationId xmlns:a16="http://schemas.microsoft.com/office/drawing/2014/main" id="{E64FA8EC-281F-4A47-AF2E-9F85F2AAB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00AE9-E4A9-495D-BC03-9E3034A42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4" y="2399100"/>
            <a:ext cx="4878978" cy="364508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sz="1700" dirty="0"/>
              <a:t>No more ‘spreadsheet sprawl’ with Excel documents spread all over your systems, they’ll all be stored in one simple to access location.</a:t>
            </a:r>
          </a:p>
          <a:p>
            <a:r>
              <a:rPr lang="en-GB" sz="1700" dirty="0">
                <a:cs typeface="Calibri"/>
              </a:rPr>
              <a:t>Get rid of those pesky Access Databases</a:t>
            </a:r>
          </a:p>
          <a:p>
            <a:r>
              <a:rPr lang="en-GB" sz="1700" dirty="0"/>
              <a:t>Your data works for you with ESP Core, sending convenient notifications when the data meets the criteria that you set.</a:t>
            </a:r>
          </a:p>
          <a:p>
            <a:r>
              <a:rPr lang="en-GB" sz="1700" dirty="0"/>
              <a:t>Cloud based. No need to worry about data access from home, ESP Core is fully web browser based.</a:t>
            </a:r>
          </a:p>
          <a:p>
            <a:r>
              <a:rPr lang="en-GB" sz="1700" dirty="0"/>
              <a:t>Centralised data.  ESP Core can pull data from lots of other different systems, surfacing it all in one convenient location.</a:t>
            </a:r>
          </a:p>
          <a:p>
            <a:r>
              <a:rPr lang="en-GB" sz="1700" dirty="0"/>
              <a:t>Scalable.  ESP Core has the capability to store many thousands or even millions of records.</a:t>
            </a:r>
            <a:endParaRPr lang="en-GB" sz="1700" dirty="0">
              <a:cs typeface="Calibri"/>
            </a:endParaRPr>
          </a:p>
          <a:p>
            <a:r>
              <a:rPr lang="en-GB" sz="1700" dirty="0"/>
              <a:t>Controlled implementation.  ESP Core allows you to solve each business problem one-at-a-time.</a:t>
            </a:r>
            <a:endParaRPr lang="en-GB" sz="1700" dirty="0">
              <a:cs typeface="Calibri"/>
            </a:endParaRP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FFCA9AAF-9A48-439C-A1DF-362E1A7418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56" r="7493" b="-1"/>
          <a:stretch/>
        </p:blipFill>
        <p:spPr>
          <a:xfrm>
            <a:off x="6552330" y="891540"/>
            <a:ext cx="5639670" cy="5071110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990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8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2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5477BB-1D4F-48E5-B232-7EFD3E260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157216" cy="1344975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Montserrat ExtraBold" panose="00000900000000000000" pitchFamily="2" charset="0"/>
              </a:rPr>
              <a:t>Easy Notifications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A7BEE-FCAF-499A-8FFB-796DE19DA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121763"/>
            <a:ext cx="5157216" cy="37730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/>
              <a:t>Hands you the ability to schedule when you want to receive updates about your data.</a:t>
            </a:r>
          </a:p>
          <a:p>
            <a:r>
              <a:rPr lang="en-GB" sz="2000" dirty="0"/>
              <a:t>Provides you with the ability to notify different departments on different schedules as their data needs attention.</a:t>
            </a:r>
          </a:p>
          <a:p>
            <a:r>
              <a:rPr lang="en-GB" sz="2000" dirty="0"/>
              <a:t>Monitor your progress, with easy to use filtering tools throughout the system.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A9ACA9B3-33B5-4017-9176-8CB15B34A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42" y="1030164"/>
            <a:ext cx="4736963" cy="464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23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, playing, game, video&#10;&#10;Description automatically generated">
            <a:extLst>
              <a:ext uri="{FF2B5EF4-FFF2-40B4-BE49-F238E27FC236}">
                <a16:creationId xmlns:a16="http://schemas.microsoft.com/office/drawing/2014/main" id="{08AFEDBF-935C-49B3-AB28-54A2EE4D04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2" b="712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CB2C00A-E659-4691-AFB4-282551729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8FD84C-74B5-451D-8F0A-1E19EC3D9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C71-59F1-4BFF-809F-DDA0F70DD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n-GB" dirty="0">
                <a:latin typeface="Montserrat ExtraBold" panose="00000900000000000000" pitchFamily="2" charset="0"/>
              </a:rPr>
              <a:t>Designed for ease of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7D3DA-CDC7-42A7-B781-1788F40B5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1800" b="1" dirty="0"/>
              <a:t>Accessible by registered users via a web browser. Can also be accessed on mobile devices.</a:t>
            </a:r>
            <a:endParaRPr lang="en-GB" sz="1800" b="1" dirty="0">
              <a:cs typeface="Calibri"/>
            </a:endParaRPr>
          </a:p>
          <a:p>
            <a:pPr lvl="0"/>
            <a:r>
              <a:rPr lang="en-GB" sz="1800" b="1" dirty="0"/>
              <a:t>Save time on the usual paper-based or excel admin tasks. </a:t>
            </a:r>
          </a:p>
          <a:p>
            <a:pPr lvl="0"/>
            <a:r>
              <a:rPr lang="en-GB" sz="1800" b="1" dirty="0"/>
              <a:t>Upgradeable with the ability to implement lots of add-on systems as well as downloading content types from other sources. </a:t>
            </a:r>
          </a:p>
          <a:p>
            <a:pPr lvl="0"/>
            <a:r>
              <a:rPr lang="en-GB" sz="1800" b="1" dirty="0"/>
              <a:t>Export data to other systems in CSV, Excel or PDF Formats</a:t>
            </a:r>
          </a:p>
          <a:p>
            <a:pPr lvl="0"/>
            <a:r>
              <a:rPr lang="en-GB" sz="1800" b="1" dirty="0"/>
              <a:t>Cloud based so no resource required. All hosted and fully supported by ESP Projects.</a:t>
            </a:r>
          </a:p>
          <a:p>
            <a:pPr lvl="0"/>
            <a:r>
              <a:rPr lang="en-GB" sz="1800" b="1" dirty="0"/>
              <a:t>Brand the system to match your corporate colours and include your logo</a:t>
            </a:r>
          </a:p>
          <a:p>
            <a:pPr lvl="0"/>
            <a:r>
              <a:rPr lang="en-GB" sz="1800" b="1" dirty="0"/>
              <a:t>Easy comments system so that your staff can discuss the data on the same screen and tag staff into a conversation to bring their attention to it</a:t>
            </a:r>
          </a:p>
          <a:p>
            <a:pPr lvl="0"/>
            <a:r>
              <a:rPr lang="en-GB" sz="1800" b="1" dirty="0"/>
              <a:t>Active Directory integrated, so your users don’t have to remember a separate username </a:t>
            </a:r>
            <a:r>
              <a:rPr lang="en-GB" sz="1800" b="1"/>
              <a:t>and password.</a:t>
            </a:r>
            <a:endParaRPr lang="en-GB" sz="1800" b="1" dirty="0"/>
          </a:p>
          <a:p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2311366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ED6767-69F3-44E3-B24A-9E6CA63F0628}"/>
              </a:ext>
            </a:extLst>
          </p:cNvPr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62C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A68B02-1CB1-4BDB-9507-9E53D2B22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Montserrat ExtraBold" panose="00000900000000000000" pitchFamily="2" charset="0"/>
              </a:rPr>
              <a:t>Key Aspects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22064-B529-40A9-BC4D-4FAE9A262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98" y="4173855"/>
            <a:ext cx="3458029" cy="22165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b="1" dirty="0">
                <a:latin typeface="Montserrat" panose="00000500000000000000" pitchFamily="2" charset="0"/>
              </a:rPr>
              <a:t>Simple Navigation</a:t>
            </a:r>
          </a:p>
          <a:p>
            <a:pPr marL="0" indent="0" algn="ctr">
              <a:buNone/>
            </a:pPr>
            <a:br>
              <a:rPr lang="en-GB" sz="1800" dirty="0"/>
            </a:br>
            <a:r>
              <a:rPr lang="en-GB" sz="1800" dirty="0"/>
              <a:t>User friendly navigation providing at-a-glance info. Get headline stats for your data and export it to Excel for further interrogation.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0EC3CC-A24E-4F05-8F78-BB6FA6C4D045}"/>
              </a:ext>
            </a:extLst>
          </p:cNvPr>
          <p:cNvSpPr txBox="1"/>
          <p:nvPr/>
        </p:nvSpPr>
        <p:spPr>
          <a:xfrm>
            <a:off x="4237263" y="4173855"/>
            <a:ext cx="3746501" cy="1508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000" b="1" dirty="0">
                <a:latin typeface="Montserrat" panose="00000500000000000000" pitchFamily="2" charset="0"/>
              </a:rPr>
              <a:t>Complete Control</a:t>
            </a:r>
          </a:p>
          <a:p>
            <a:pPr algn="ctr"/>
            <a:br>
              <a:rPr lang="en-GB" dirty="0"/>
            </a:br>
            <a:r>
              <a:rPr lang="en-GB" dirty="0"/>
              <a:t>Track and export key information to and from other systems in a range of formats.</a:t>
            </a:r>
            <a:endParaRPr lang="en-GB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015DE4-F127-4CA7-82BC-80CA5772AF0D}"/>
              </a:ext>
            </a:extLst>
          </p:cNvPr>
          <p:cNvSpPr txBox="1"/>
          <p:nvPr/>
        </p:nvSpPr>
        <p:spPr>
          <a:xfrm>
            <a:off x="8331200" y="4173855"/>
            <a:ext cx="33999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Montserrat" panose="00000500000000000000" pitchFamily="2" charset="0"/>
              </a:rPr>
              <a:t>Cloud Based</a:t>
            </a:r>
          </a:p>
          <a:p>
            <a:pPr algn="ctr"/>
            <a:br>
              <a:rPr lang="en-GB" dirty="0"/>
            </a:br>
            <a:r>
              <a:rPr lang="en-GB" dirty="0"/>
              <a:t>Securely hosted and backed-up in the cloud to provide the flexibility to access the application from any device.</a:t>
            </a:r>
          </a:p>
          <a:p>
            <a:endParaRPr lang="en-GB" dirty="0"/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FBB5A978-C700-47DF-BF76-814997038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82" y="2019301"/>
            <a:ext cx="2157063" cy="2069668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B5D5EE-9DF4-4B7E-99F8-881E2E561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468" y="2019300"/>
            <a:ext cx="2157063" cy="206966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FA80A4A2-8A3E-4E83-9903-20573F0064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654" y="2019300"/>
            <a:ext cx="2157064" cy="206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60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A4588A-55D5-49B8-BE41-54ACDCFF2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AB164-91F4-4FFA-9239-F6A96274B43D}"/>
              </a:ext>
            </a:extLst>
          </p:cNvPr>
          <p:cNvPicPr/>
          <p:nvPr/>
        </p:nvPicPr>
        <p:blipFill rotWithShape="1">
          <a:blip r:embed="rId2"/>
          <a:srcRect b="28176"/>
          <a:stretch/>
        </p:blipFill>
        <p:spPr>
          <a:xfrm>
            <a:off x="20" y="10"/>
            <a:ext cx="12191980" cy="446597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97E7EA2-EDCD-47E9-81BC-415C606D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9552"/>
            <a:ext cx="9382538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D3FB-914D-4C9F-A8D2-E2B7B66F3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4203278"/>
            <a:ext cx="8557193" cy="536063"/>
          </a:xfrm>
        </p:spPr>
        <p:txBody>
          <a:bodyPr>
            <a:normAutofit/>
          </a:bodyPr>
          <a:lstStyle/>
          <a:p>
            <a:r>
              <a:rPr lang="en-GB" sz="2800" b="1">
                <a:solidFill>
                  <a:schemeClr val="bg1"/>
                </a:solidFill>
              </a:rPr>
              <a:t>Dashboards Views</a:t>
            </a:r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7EB82-0E17-4E42-9494-81701AB95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4956314"/>
            <a:ext cx="11058144" cy="1306417"/>
          </a:xfrm>
        </p:spPr>
        <p:txBody>
          <a:bodyPr>
            <a:normAutofit/>
          </a:bodyPr>
          <a:lstStyle/>
          <a:p>
            <a:r>
              <a:rPr lang="en-GB" sz="1700" dirty="0"/>
              <a:t>Provide a workflow to allow you to keep on top of your payroll requirements. </a:t>
            </a:r>
          </a:p>
          <a:p>
            <a:r>
              <a:rPr lang="en-GB" sz="1700" dirty="0"/>
              <a:t>Track timesheet submissions and follow-up on missing information from multiple sites.</a:t>
            </a:r>
          </a:p>
          <a:p>
            <a:r>
              <a:rPr lang="en-GB" sz="1700" dirty="0"/>
              <a:t>Easily monitor team member attendance profiles.</a:t>
            </a:r>
          </a:p>
          <a:p>
            <a:endParaRPr lang="en-GB" sz="1700" dirty="0"/>
          </a:p>
          <a:p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2924675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673856-3A71-414D-B1B9-00CBA2C04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98" y="655783"/>
            <a:ext cx="4284418" cy="1448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Montserrat ExtraBold" panose="00000900000000000000" pitchFamily="2" charset="0"/>
              </a:rPr>
              <a:t>Pay Bands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AF42B-3069-497D-A82C-8BB606958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212" y="637763"/>
            <a:ext cx="3960246" cy="14664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500"/>
              <a:t>Apply multiple pay bands with their own rates and allocate to staff. Specify overtime criteria.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FEFE73-6922-4FD5-AD3A-57D83681CC6B}"/>
              </a:ext>
            </a:extLst>
          </p:cNvPr>
          <p:cNvPicPr/>
          <p:nvPr/>
        </p:nvPicPr>
        <p:blipFill rotWithShape="1">
          <a:blip r:embed="rId2"/>
          <a:srcRect l="1068" t="-96" b="-2"/>
          <a:stretch/>
        </p:blipFill>
        <p:spPr>
          <a:xfrm>
            <a:off x="656201" y="2261229"/>
            <a:ext cx="10885714" cy="377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09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53A0E-1CFA-4E71-9F4E-921DE062E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Montserrat ExtraBold" panose="00000900000000000000" pitchFamily="2" charset="0"/>
              </a:rPr>
              <a:t>Content Type Management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206D2C-E398-4567-8C86-DA492AE9808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44599"/>
            <a:ext cx="8427273" cy="5182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C81A63-F54F-499A-BBE7-D087005A09DB}"/>
              </a:ext>
            </a:extLst>
          </p:cNvPr>
          <p:cNvSpPr txBox="1"/>
          <p:nvPr/>
        </p:nvSpPr>
        <p:spPr>
          <a:xfrm>
            <a:off x="8699863" y="1698171"/>
            <a:ext cx="3067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Add as many items as you want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Display the items in a list (you choose the headings)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Give permission to users to view/edit/delete items independently</a:t>
            </a:r>
          </a:p>
          <a:p>
            <a:endParaRPr lang="en-GB" dirty="0"/>
          </a:p>
        </p:txBody>
      </p:sp>
      <p:pic>
        <p:nvPicPr>
          <p:cNvPr id="7" name="Graphic 6" descr="Social network">
            <a:extLst>
              <a:ext uri="{FF2B5EF4-FFF2-40B4-BE49-F238E27FC236}">
                <a16:creationId xmlns:a16="http://schemas.microsoft.com/office/drawing/2014/main" id="{40A24C8F-772A-4CA5-88A6-BAB9B2089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6114" y="3453190"/>
            <a:ext cx="2761343" cy="276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1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94B7A57BDFE646AC39146F5AF64494" ma:contentTypeVersion="7" ma:contentTypeDescription="Create a new document." ma:contentTypeScope="" ma:versionID="4defcb1342d8a65d5cffa6898ca08246">
  <xsd:schema xmlns:xsd="http://www.w3.org/2001/XMLSchema" xmlns:xs="http://www.w3.org/2001/XMLSchema" xmlns:p="http://schemas.microsoft.com/office/2006/metadata/properties" xmlns:ns2="e2ecef89-17e9-4e3c-a007-90bd25fa9b94" xmlns:ns3="701dce4c-c05d-4b49-83fa-9f621cf39ca5" targetNamespace="http://schemas.microsoft.com/office/2006/metadata/properties" ma:root="true" ma:fieldsID="5e6dcad03124c4dfbf8755c6c2c91db8" ns2:_="" ns3:_="">
    <xsd:import namespace="e2ecef89-17e9-4e3c-a007-90bd25fa9b94"/>
    <xsd:import namespace="701dce4c-c05d-4b49-83fa-9f621cf39c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cef89-17e9-4e3c-a007-90bd25fa9b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1dce4c-c05d-4b49-83fa-9f621cf39ca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20F875-1242-4C27-BD50-8CE24CD598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ADFE65-C895-48EE-96E0-0FDCB8C6D09D}"/>
</file>

<file path=customXml/itemProps3.xml><?xml version="1.0" encoding="utf-8"?>
<ds:datastoreItem xmlns:ds="http://schemas.openxmlformats.org/officeDocument/2006/customXml" ds:itemID="{60568F21-66EE-43DF-B162-3F4D2A32F41F}">
  <ds:schemaRefs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a79add7f-b5fb-409f-bb1c-cf6e144d00f7"/>
    <ds:schemaRef ds:uri="http://schemas.microsoft.com/office/infopath/2007/PartnerControls"/>
    <ds:schemaRef ds:uri="http://schemas.openxmlformats.org/package/2006/metadata/core-properties"/>
    <ds:schemaRef ds:uri="e9de033e-df3d-461a-aa94-c484b9828ee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695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Franklin Gothic Heavy</vt:lpstr>
      <vt:lpstr>Montserrat</vt:lpstr>
      <vt:lpstr>Montserrat ExtraBold</vt:lpstr>
      <vt:lpstr>Office Theme</vt:lpstr>
      <vt:lpstr>ESP’s Core Management System</vt:lpstr>
      <vt:lpstr>Increase Productivity</vt:lpstr>
      <vt:lpstr>Eliminate  Data Issues</vt:lpstr>
      <vt:lpstr>Easy Notifications</vt:lpstr>
      <vt:lpstr>Designed for ease of use</vt:lpstr>
      <vt:lpstr>Key Aspects</vt:lpstr>
      <vt:lpstr>Dashboards Views</vt:lpstr>
      <vt:lpstr>Pay Bands</vt:lpstr>
      <vt:lpstr>Content Type Management</vt:lpstr>
      <vt:lpstr>User Management</vt:lpstr>
      <vt:lpstr>Integrate and Expand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&amp; Attendance Management System</dc:title>
  <dc:creator>Graham Jones</dc:creator>
  <cp:lastModifiedBy>Jason Francis</cp:lastModifiedBy>
  <cp:revision>8</cp:revision>
  <dcterms:created xsi:type="dcterms:W3CDTF">2020-07-10T10:59:26Z</dcterms:created>
  <dcterms:modified xsi:type="dcterms:W3CDTF">2021-10-07T09:10:39Z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0x0101004994B7A57BDFE646AC39146F5AF64494</vt:lpwstr>
  </property>
</Properties>
</file>