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76" r:id="rId6"/>
    <p:sldMasterId id="2147483652" r:id="rId7"/>
    <p:sldMasterId id="2147483678" r:id="rId8"/>
    <p:sldMasterId id="2147483654" r:id="rId9"/>
    <p:sldMasterId id="2147483656" r:id="rId10"/>
    <p:sldMasterId id="2147483658" r:id="rId11"/>
    <p:sldMasterId id="2147483660" r:id="rId12"/>
    <p:sldMasterId id="2147483662" r:id="rId13"/>
    <p:sldMasterId id="2147483664" r:id="rId14"/>
    <p:sldMasterId id="2147483680" r:id="rId15"/>
    <p:sldMasterId id="2147483666" r:id="rId16"/>
    <p:sldMasterId id="2147483682" r:id="rId17"/>
    <p:sldMasterId id="2147483668" r:id="rId18"/>
    <p:sldMasterId id="2147483684" r:id="rId19"/>
    <p:sldMasterId id="2147483670" r:id="rId20"/>
    <p:sldMasterId id="2147483672" r:id="rId21"/>
    <p:sldMasterId id="2147483674" r:id="rId22"/>
  </p:sldMasterIdLst>
  <p:notesMasterIdLst>
    <p:notesMasterId r:id="rId37"/>
  </p:notesMasterIdLst>
  <p:sldIdLst>
    <p:sldId id="256" r:id="rId23"/>
    <p:sldId id="258" r:id="rId24"/>
    <p:sldId id="259" r:id="rId25"/>
    <p:sldId id="260" r:id="rId26"/>
    <p:sldId id="275" r:id="rId27"/>
    <p:sldId id="261" r:id="rId28"/>
    <p:sldId id="262" r:id="rId29"/>
    <p:sldId id="279" r:id="rId30"/>
    <p:sldId id="265" r:id="rId31"/>
    <p:sldId id="264" r:id="rId32"/>
    <p:sldId id="276" r:id="rId33"/>
    <p:sldId id="277" r:id="rId34"/>
    <p:sldId id="278" r:id="rId35"/>
    <p:sldId id="267"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ling, Michael (Growth Company)" initials="MC" lastIdx="3" clrIdx="0">
    <p:extLst>
      <p:ext uri="{19B8F6BF-5375-455C-9EA6-DF929625EA0E}">
        <p15:presenceInfo xmlns:p15="http://schemas.microsoft.com/office/powerpoint/2012/main" userId="Catling, Michael (Growth Compa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2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97E45-3BAD-4528-9778-32C39049E815}" v="49" dt="2019-10-24T06:47:05.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0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presProps" Target="presProps.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es, Jude (Growth Company)" userId="a98f87b2-bd25-4352-8b00-1f74e25a1e7d" providerId="ADAL" clId="{73C3EF4A-C402-411E-800B-4579C12019D0}"/>
    <pc:docChg chg="modSld">
      <pc:chgData name="Holmes, Jude (Growth Company)" userId="a98f87b2-bd25-4352-8b00-1f74e25a1e7d" providerId="ADAL" clId="{73C3EF4A-C402-411E-800B-4579C12019D0}" dt="2019-10-21T10:04:05.018" v="0" actId="1076"/>
      <pc:docMkLst>
        <pc:docMk/>
      </pc:docMkLst>
      <pc:sldChg chg="modSp">
        <pc:chgData name="Holmes, Jude (Growth Company)" userId="a98f87b2-bd25-4352-8b00-1f74e25a1e7d" providerId="ADAL" clId="{73C3EF4A-C402-411E-800B-4579C12019D0}" dt="2019-10-21T10:04:05.018" v="0" actId="1076"/>
        <pc:sldMkLst>
          <pc:docMk/>
          <pc:sldMk cId="4164295483" sldId="258"/>
        </pc:sldMkLst>
        <pc:spChg chg="mod">
          <ac:chgData name="Holmes, Jude (Growth Company)" userId="a98f87b2-bd25-4352-8b00-1f74e25a1e7d" providerId="ADAL" clId="{73C3EF4A-C402-411E-800B-4579C12019D0}" dt="2019-10-21T10:04:05.018" v="0" actId="1076"/>
          <ac:spMkLst>
            <pc:docMk/>
            <pc:sldMk cId="4164295483" sldId="258"/>
            <ac:spMk id="3" creationId="{D6FAB925-247F-4A05-A2B0-2055F6655153}"/>
          </ac:spMkLst>
        </pc:spChg>
      </pc:sldChg>
    </pc:docChg>
  </pc:docChgLst>
  <pc:docChgLst>
    <pc:chgData name="Catling, Michael (Growth Company)" userId="147bdea5-f673-4f50-b16e-55633d190dbd" providerId="ADAL" clId="{27C97E45-3BAD-4528-9778-32C39049E815}"/>
    <pc:docChg chg="undo custSel addSld delSld modSld modMainMaster">
      <pc:chgData name="Catling, Michael (Growth Company)" userId="147bdea5-f673-4f50-b16e-55633d190dbd" providerId="ADAL" clId="{27C97E45-3BAD-4528-9778-32C39049E815}" dt="2019-10-24T06:50:18.163" v="1041" actId="20577"/>
      <pc:docMkLst>
        <pc:docMk/>
      </pc:docMkLst>
      <pc:sldChg chg="modSp">
        <pc:chgData name="Catling, Michael (Growth Company)" userId="147bdea5-f673-4f50-b16e-55633d190dbd" providerId="ADAL" clId="{27C97E45-3BAD-4528-9778-32C39049E815}" dt="2019-10-21T12:35:01.978" v="87" actId="20577"/>
        <pc:sldMkLst>
          <pc:docMk/>
          <pc:sldMk cId="2014980406" sldId="256"/>
        </pc:sldMkLst>
        <pc:spChg chg="mod">
          <ac:chgData name="Catling, Michael (Growth Company)" userId="147bdea5-f673-4f50-b16e-55633d190dbd" providerId="ADAL" clId="{27C97E45-3BAD-4528-9778-32C39049E815}" dt="2019-10-21T12:35:01.978" v="87" actId="20577"/>
          <ac:spMkLst>
            <pc:docMk/>
            <pc:sldMk cId="2014980406" sldId="256"/>
            <ac:spMk id="3" creationId="{00000000-0000-0000-0000-000000000000}"/>
          </ac:spMkLst>
        </pc:spChg>
      </pc:sldChg>
      <pc:sldChg chg="addSp delSp modSp">
        <pc:chgData name="Catling, Michael (Growth Company)" userId="147bdea5-f673-4f50-b16e-55633d190dbd" providerId="ADAL" clId="{27C97E45-3BAD-4528-9778-32C39049E815}" dt="2019-10-21T10:09:03.960" v="19" actId="478"/>
        <pc:sldMkLst>
          <pc:docMk/>
          <pc:sldMk cId="4164295483" sldId="258"/>
        </pc:sldMkLst>
        <pc:spChg chg="del">
          <ac:chgData name="Catling, Michael (Growth Company)" userId="147bdea5-f673-4f50-b16e-55633d190dbd" providerId="ADAL" clId="{27C97E45-3BAD-4528-9778-32C39049E815}" dt="2019-10-21T10:06:16.208" v="5" actId="478"/>
          <ac:spMkLst>
            <pc:docMk/>
            <pc:sldMk cId="4164295483" sldId="258"/>
            <ac:spMk id="2" creationId="{0085F552-6115-4663-8808-2287127696AA}"/>
          </ac:spMkLst>
        </pc:spChg>
        <pc:spChg chg="add del mod">
          <ac:chgData name="Catling, Michael (Growth Company)" userId="147bdea5-f673-4f50-b16e-55633d190dbd" providerId="ADAL" clId="{27C97E45-3BAD-4528-9778-32C39049E815}" dt="2019-10-21T10:09:03.960" v="19" actId="478"/>
          <ac:spMkLst>
            <pc:docMk/>
            <pc:sldMk cId="4164295483" sldId="258"/>
            <ac:spMk id="3" creationId="{D6FAB925-247F-4A05-A2B0-2055F6655153}"/>
          </ac:spMkLst>
        </pc:spChg>
      </pc:sldChg>
      <pc:sldChg chg="modSp">
        <pc:chgData name="Catling, Michael (Growth Company)" userId="147bdea5-f673-4f50-b16e-55633d190dbd" providerId="ADAL" clId="{27C97E45-3BAD-4528-9778-32C39049E815}" dt="2019-10-24T06:19:13.558" v="97" actId="20577"/>
        <pc:sldMkLst>
          <pc:docMk/>
          <pc:sldMk cId="4181064164" sldId="259"/>
        </pc:sldMkLst>
        <pc:spChg chg="mod">
          <ac:chgData name="Catling, Michael (Growth Company)" userId="147bdea5-f673-4f50-b16e-55633d190dbd" providerId="ADAL" clId="{27C97E45-3BAD-4528-9778-32C39049E815}" dt="2019-10-24T06:19:13.558" v="97" actId="20577"/>
          <ac:spMkLst>
            <pc:docMk/>
            <pc:sldMk cId="4181064164" sldId="259"/>
            <ac:spMk id="3" creationId="{00000000-0000-0000-0000-000000000000}"/>
          </ac:spMkLst>
        </pc:spChg>
      </pc:sldChg>
      <pc:sldChg chg="modSp">
        <pc:chgData name="Catling, Michael (Growth Company)" userId="147bdea5-f673-4f50-b16e-55633d190dbd" providerId="ADAL" clId="{27C97E45-3BAD-4528-9778-32C39049E815}" dt="2019-10-24T06:20:44.573" v="140" actId="20577"/>
        <pc:sldMkLst>
          <pc:docMk/>
          <pc:sldMk cId="2111085910" sldId="260"/>
        </pc:sldMkLst>
        <pc:spChg chg="mod">
          <ac:chgData name="Catling, Michael (Growth Company)" userId="147bdea5-f673-4f50-b16e-55633d190dbd" providerId="ADAL" clId="{27C97E45-3BAD-4528-9778-32C39049E815}" dt="2019-10-24T06:20:44.573" v="140" actId="20577"/>
          <ac:spMkLst>
            <pc:docMk/>
            <pc:sldMk cId="2111085910" sldId="260"/>
            <ac:spMk id="3" creationId="{00000000-0000-0000-0000-000000000000}"/>
          </ac:spMkLst>
        </pc:spChg>
      </pc:sldChg>
      <pc:sldChg chg="modSp">
        <pc:chgData name="Catling, Michael (Growth Company)" userId="147bdea5-f673-4f50-b16e-55633d190dbd" providerId="ADAL" clId="{27C97E45-3BAD-4528-9778-32C39049E815}" dt="2019-10-24T06:21:43.280" v="145" actId="20577"/>
        <pc:sldMkLst>
          <pc:docMk/>
          <pc:sldMk cId="1554150191" sldId="261"/>
        </pc:sldMkLst>
        <pc:spChg chg="mod">
          <ac:chgData name="Catling, Michael (Growth Company)" userId="147bdea5-f673-4f50-b16e-55633d190dbd" providerId="ADAL" clId="{27C97E45-3BAD-4528-9778-32C39049E815}" dt="2019-10-24T06:21:43.280" v="145" actId="20577"/>
          <ac:spMkLst>
            <pc:docMk/>
            <pc:sldMk cId="1554150191" sldId="261"/>
            <ac:spMk id="3" creationId="{00000000-0000-0000-0000-000000000000}"/>
          </ac:spMkLst>
        </pc:spChg>
      </pc:sldChg>
      <pc:sldChg chg="addSp delSp modSp add">
        <pc:chgData name="Catling, Michael (Growth Company)" userId="147bdea5-f673-4f50-b16e-55633d190dbd" providerId="ADAL" clId="{27C97E45-3BAD-4528-9778-32C39049E815}" dt="2019-10-24T06:50:18.163" v="1041" actId="20577"/>
        <pc:sldMkLst>
          <pc:docMk/>
          <pc:sldMk cId="577652926" sldId="279"/>
        </pc:sldMkLst>
        <pc:spChg chg="del mod">
          <ac:chgData name="Catling, Michael (Growth Company)" userId="147bdea5-f673-4f50-b16e-55633d190dbd" providerId="ADAL" clId="{27C97E45-3BAD-4528-9778-32C39049E815}" dt="2019-10-24T06:37:32.821" v="1012" actId="478"/>
          <ac:spMkLst>
            <pc:docMk/>
            <pc:sldMk cId="577652926" sldId="279"/>
            <ac:spMk id="2" creationId="{C10F21FB-9EF3-495B-A039-8A59A5545914}"/>
          </ac:spMkLst>
        </pc:spChg>
        <pc:spChg chg="mod">
          <ac:chgData name="Catling, Michael (Growth Company)" userId="147bdea5-f673-4f50-b16e-55633d190dbd" providerId="ADAL" clId="{27C97E45-3BAD-4528-9778-32C39049E815}" dt="2019-10-24T06:23:19.084" v="167" actId="20577"/>
          <ac:spMkLst>
            <pc:docMk/>
            <pc:sldMk cId="577652926" sldId="279"/>
            <ac:spMk id="3" creationId="{71047600-92F7-478D-B3A1-689EF1A09F3C}"/>
          </ac:spMkLst>
        </pc:spChg>
        <pc:spChg chg="mod">
          <ac:chgData name="Catling, Michael (Growth Company)" userId="147bdea5-f673-4f50-b16e-55633d190dbd" providerId="ADAL" clId="{27C97E45-3BAD-4528-9778-32C39049E815}" dt="2019-10-24T06:50:18.163" v="1041" actId="20577"/>
          <ac:spMkLst>
            <pc:docMk/>
            <pc:sldMk cId="577652926" sldId="279"/>
            <ac:spMk id="4" creationId="{994BA94B-5DD6-40E3-805E-F4CB9DA6EA7B}"/>
          </ac:spMkLst>
        </pc:spChg>
        <pc:spChg chg="mod">
          <ac:chgData name="Catling, Michael (Growth Company)" userId="147bdea5-f673-4f50-b16e-55633d190dbd" providerId="ADAL" clId="{27C97E45-3BAD-4528-9778-32C39049E815}" dt="2019-10-24T06:30:27.514" v="782" actId="20577"/>
          <ac:spMkLst>
            <pc:docMk/>
            <pc:sldMk cId="577652926" sldId="279"/>
            <ac:spMk id="5" creationId="{1D363046-1551-43EA-BEE7-9DDCA48CF8E3}"/>
          </ac:spMkLst>
        </pc:spChg>
        <pc:spChg chg="mod">
          <ac:chgData name="Catling, Michael (Growth Company)" userId="147bdea5-f673-4f50-b16e-55633d190dbd" providerId="ADAL" clId="{27C97E45-3BAD-4528-9778-32C39049E815}" dt="2019-10-24T06:31:04.192" v="830" actId="20577"/>
          <ac:spMkLst>
            <pc:docMk/>
            <pc:sldMk cId="577652926" sldId="279"/>
            <ac:spMk id="6" creationId="{8D5A41E3-C3A0-4B4F-A419-B04D7E50EA77}"/>
          </ac:spMkLst>
        </pc:spChg>
        <pc:spChg chg="del">
          <ac:chgData name="Catling, Michael (Growth Company)" userId="147bdea5-f673-4f50-b16e-55633d190dbd" providerId="ADAL" clId="{27C97E45-3BAD-4528-9778-32C39049E815}" dt="2019-10-24T06:30:10.112" v="776" actId="478"/>
          <ac:spMkLst>
            <pc:docMk/>
            <pc:sldMk cId="577652926" sldId="279"/>
            <ac:spMk id="7" creationId="{30F5F8F2-3580-442E-936E-F6398FE601FF}"/>
          </ac:spMkLst>
        </pc:spChg>
        <pc:spChg chg="del">
          <ac:chgData name="Catling, Michael (Growth Company)" userId="147bdea5-f673-4f50-b16e-55633d190dbd" providerId="ADAL" clId="{27C97E45-3BAD-4528-9778-32C39049E815}" dt="2019-10-24T06:30:10.112" v="776" actId="478"/>
          <ac:spMkLst>
            <pc:docMk/>
            <pc:sldMk cId="577652926" sldId="279"/>
            <ac:spMk id="8" creationId="{7ECF4ED1-E445-42EB-AA27-253D45371B29}"/>
          </ac:spMkLst>
        </pc:spChg>
        <pc:spChg chg="del">
          <ac:chgData name="Catling, Michael (Growth Company)" userId="147bdea5-f673-4f50-b16e-55633d190dbd" providerId="ADAL" clId="{27C97E45-3BAD-4528-9778-32C39049E815}" dt="2019-10-24T06:30:13.362" v="777" actId="478"/>
          <ac:spMkLst>
            <pc:docMk/>
            <pc:sldMk cId="577652926" sldId="279"/>
            <ac:spMk id="9" creationId="{CC7F9834-3344-4138-98F3-9C1FB45F97C6}"/>
          </ac:spMkLst>
        </pc:spChg>
        <pc:spChg chg="del">
          <ac:chgData name="Catling, Michael (Growth Company)" userId="147bdea5-f673-4f50-b16e-55633d190dbd" providerId="ADAL" clId="{27C97E45-3BAD-4528-9778-32C39049E815}" dt="2019-10-24T06:30:13.362" v="777" actId="478"/>
          <ac:spMkLst>
            <pc:docMk/>
            <pc:sldMk cId="577652926" sldId="279"/>
            <ac:spMk id="10" creationId="{8D84F25D-E6D8-498E-9A9F-B2F14D18E1DA}"/>
          </ac:spMkLst>
        </pc:spChg>
        <pc:spChg chg="add mod">
          <ac:chgData name="Catling, Michael (Growth Company)" userId="147bdea5-f673-4f50-b16e-55633d190dbd" providerId="ADAL" clId="{27C97E45-3BAD-4528-9778-32C39049E815}" dt="2019-10-24T06:30:49.838" v="801" actId="20577"/>
          <ac:spMkLst>
            <pc:docMk/>
            <pc:sldMk cId="577652926" sldId="279"/>
            <ac:spMk id="11" creationId="{CF8964AE-DB22-4F0D-8B48-63382ECC85C3}"/>
          </ac:spMkLst>
        </pc:spChg>
        <pc:spChg chg="add mod">
          <ac:chgData name="Catling, Michael (Growth Company)" userId="147bdea5-f673-4f50-b16e-55633d190dbd" providerId="ADAL" clId="{27C97E45-3BAD-4528-9778-32C39049E815}" dt="2019-10-24T06:31:15.002" v="838" actId="20577"/>
          <ac:spMkLst>
            <pc:docMk/>
            <pc:sldMk cId="577652926" sldId="279"/>
            <ac:spMk id="12" creationId="{13DE904E-6CFE-4F71-BA94-8CD6E510DA85}"/>
          </ac:spMkLst>
        </pc:spChg>
        <pc:spChg chg="add mod">
          <ac:chgData name="Catling, Michael (Growth Company)" userId="147bdea5-f673-4f50-b16e-55633d190dbd" providerId="ADAL" clId="{27C97E45-3BAD-4528-9778-32C39049E815}" dt="2019-10-24T06:31:52.947" v="876" actId="20577"/>
          <ac:spMkLst>
            <pc:docMk/>
            <pc:sldMk cId="577652926" sldId="279"/>
            <ac:spMk id="13" creationId="{1249AE65-2F0C-436C-983D-2BC53476B324}"/>
          </ac:spMkLst>
        </pc:spChg>
        <pc:spChg chg="add mod">
          <ac:chgData name="Catling, Michael (Growth Company)" userId="147bdea5-f673-4f50-b16e-55633d190dbd" providerId="ADAL" clId="{27C97E45-3BAD-4528-9778-32C39049E815}" dt="2019-10-24T06:32:03.319" v="894" actId="20577"/>
          <ac:spMkLst>
            <pc:docMk/>
            <pc:sldMk cId="577652926" sldId="279"/>
            <ac:spMk id="14" creationId="{598EBEFC-32A8-42EB-BDB9-AD8AC687B420}"/>
          </ac:spMkLst>
        </pc:spChg>
        <pc:spChg chg="add mod">
          <ac:chgData name="Catling, Michael (Growth Company)" userId="147bdea5-f673-4f50-b16e-55633d190dbd" providerId="ADAL" clId="{27C97E45-3BAD-4528-9778-32C39049E815}" dt="2019-10-24T06:32:36.093" v="917" actId="20577"/>
          <ac:spMkLst>
            <pc:docMk/>
            <pc:sldMk cId="577652926" sldId="279"/>
            <ac:spMk id="15" creationId="{6FB3C612-12A5-487B-9347-AB4C2EC4C3A2}"/>
          </ac:spMkLst>
        </pc:spChg>
        <pc:spChg chg="add mod">
          <ac:chgData name="Catling, Michael (Growth Company)" userId="147bdea5-f673-4f50-b16e-55633d190dbd" providerId="ADAL" clId="{27C97E45-3BAD-4528-9778-32C39049E815}" dt="2019-10-24T06:33:37.860" v="997" actId="20577"/>
          <ac:spMkLst>
            <pc:docMk/>
            <pc:sldMk cId="577652926" sldId="279"/>
            <ac:spMk id="16" creationId="{15D0A4BD-61BE-474E-9416-B2C2A41BF81D}"/>
          </ac:spMkLst>
        </pc:spChg>
        <pc:spChg chg="add del mod">
          <ac:chgData name="Catling, Michael (Growth Company)" userId="147bdea5-f673-4f50-b16e-55633d190dbd" providerId="ADAL" clId="{27C97E45-3BAD-4528-9778-32C39049E815}" dt="2019-10-24T06:37:36.804" v="1013" actId="478"/>
          <ac:spMkLst>
            <pc:docMk/>
            <pc:sldMk cId="577652926" sldId="279"/>
            <ac:spMk id="18" creationId="{970C9314-2219-4F58-8B86-0471FC21FD8E}"/>
          </ac:spMkLst>
        </pc:spChg>
      </pc:sldChg>
      <pc:sldChg chg="modSp add del">
        <pc:chgData name="Catling, Michael (Growth Company)" userId="147bdea5-f673-4f50-b16e-55633d190dbd" providerId="ADAL" clId="{27C97E45-3BAD-4528-9778-32C39049E815}" dt="2019-10-24T06:48:33.558" v="1039" actId="2696"/>
        <pc:sldMkLst>
          <pc:docMk/>
          <pc:sldMk cId="720122345" sldId="280"/>
        </pc:sldMkLst>
        <pc:spChg chg="mod">
          <ac:chgData name="Catling, Michael (Growth Company)" userId="147bdea5-f673-4f50-b16e-55633d190dbd" providerId="ADAL" clId="{27C97E45-3BAD-4528-9778-32C39049E815}" dt="2019-10-24T06:47:18.024" v="1038" actId="20577"/>
          <ac:spMkLst>
            <pc:docMk/>
            <pc:sldMk cId="720122345" sldId="280"/>
            <ac:spMk id="2" creationId="{29416ECB-7640-4531-8E82-1B1C59C2C405}"/>
          </ac:spMkLst>
        </pc:spChg>
      </pc:sldChg>
      <pc:sldChg chg="add del">
        <pc:chgData name="Catling, Michael (Growth Company)" userId="147bdea5-f673-4f50-b16e-55633d190dbd" providerId="ADAL" clId="{27C97E45-3BAD-4528-9778-32C39049E815}" dt="2019-10-24T06:46:43.892" v="1015" actId="2696"/>
        <pc:sldMkLst>
          <pc:docMk/>
          <pc:sldMk cId="3010355566" sldId="280"/>
        </pc:sldMkLst>
      </pc:sldChg>
      <pc:sldMasterChg chg="modSp">
        <pc:chgData name="Catling, Michael (Growth Company)" userId="147bdea5-f673-4f50-b16e-55633d190dbd" providerId="ADAL" clId="{27C97E45-3BAD-4528-9778-32C39049E815}" dt="2019-10-21T10:11:33.737" v="34" actId="732"/>
        <pc:sldMasterMkLst>
          <pc:docMk/>
          <pc:sldMasterMk cId="1985046142" sldId="2147483648"/>
        </pc:sldMasterMkLst>
        <pc:picChg chg="mod modCrop">
          <ac:chgData name="Catling, Michael (Growth Company)" userId="147bdea5-f673-4f50-b16e-55633d190dbd" providerId="ADAL" clId="{27C97E45-3BAD-4528-9778-32C39049E815}" dt="2019-10-21T10:11:33.737" v="34" actId="732"/>
          <ac:picMkLst>
            <pc:docMk/>
            <pc:sldMasterMk cId="1985046142" sldId="2147483648"/>
            <ac:picMk id="7" creationId="{00000000-0000-0000-0000-000000000000}"/>
          </ac:picMkLst>
        </pc:picChg>
      </pc:sldMasterChg>
      <pc:sldMasterChg chg="addSp modSp">
        <pc:chgData name="Catling, Michael (Growth Company)" userId="147bdea5-f673-4f50-b16e-55633d190dbd" providerId="ADAL" clId="{27C97E45-3BAD-4528-9778-32C39049E815}" dt="2019-10-21T10:05:56.728" v="4" actId="20577"/>
        <pc:sldMasterMkLst>
          <pc:docMk/>
          <pc:sldMasterMk cId="2744690583" sldId="2147483652"/>
        </pc:sldMasterMkLst>
        <pc:spChg chg="add mod ord">
          <ac:chgData name="Catling, Michael (Growth Company)" userId="147bdea5-f673-4f50-b16e-55633d190dbd" providerId="ADAL" clId="{27C97E45-3BAD-4528-9778-32C39049E815}" dt="2019-10-21T10:05:54.025" v="3" actId="167"/>
          <ac:spMkLst>
            <pc:docMk/>
            <pc:sldMasterMk cId="2744690583" sldId="2147483652"/>
            <ac:spMk id="5" creationId="{A792DC33-7E8E-4DD2-A54D-D38431C9E1E9}"/>
          </ac:spMkLst>
        </pc:spChg>
        <pc:spChg chg="mod">
          <ac:chgData name="Catling, Michael (Growth Company)" userId="147bdea5-f673-4f50-b16e-55633d190dbd" providerId="ADAL" clId="{27C97E45-3BAD-4528-9778-32C39049E815}" dt="2019-10-21T10:05:56.728" v="4" actId="20577"/>
          <ac:spMkLst>
            <pc:docMk/>
            <pc:sldMasterMk cId="2744690583" sldId="2147483652"/>
            <ac:spMk id="8" creationId="{00000000-0000-0000-0000-000000000000}"/>
          </ac:spMkLst>
        </pc:spChg>
        <pc:cxnChg chg="ord">
          <ac:chgData name="Catling, Michael (Growth Company)" userId="147bdea5-f673-4f50-b16e-55633d190dbd" providerId="ADAL" clId="{27C97E45-3BAD-4528-9778-32C39049E815}" dt="2019-10-21T10:05:44.527" v="1" actId="166"/>
          <ac:cxnSpMkLst>
            <pc:docMk/>
            <pc:sldMasterMk cId="2744690583" sldId="2147483652"/>
            <ac:cxnSpMk id="9" creationId="{00000000-0000-0000-0000-000000000000}"/>
          </ac:cxnSpMkLst>
        </pc:cxnChg>
      </pc:sldMasterChg>
      <pc:sldMasterChg chg="modSp">
        <pc:chgData name="Catling, Michael (Growth Company)" userId="147bdea5-f673-4f50-b16e-55633d190dbd" providerId="ADAL" clId="{27C97E45-3BAD-4528-9778-32C39049E815}" dt="2019-10-21T12:44:17.381" v="90" actId="692"/>
        <pc:sldMasterMkLst>
          <pc:docMk/>
          <pc:sldMasterMk cId="3618604613" sldId="2147483656"/>
        </pc:sldMasterMkLst>
        <pc:cxnChg chg="mod">
          <ac:chgData name="Catling, Michael (Growth Company)" userId="147bdea5-f673-4f50-b16e-55633d190dbd" providerId="ADAL" clId="{27C97E45-3BAD-4528-9778-32C39049E815}" dt="2019-10-21T12:44:17.381" v="90" actId="692"/>
          <ac:cxnSpMkLst>
            <pc:docMk/>
            <pc:sldMasterMk cId="3618604613" sldId="2147483656"/>
            <ac:cxnSpMk id="9" creationId="{00000000-0000-0000-0000-000000000000}"/>
          </ac:cxnSpMkLst>
        </pc:cxnChg>
      </pc:sldMasterChg>
      <pc:sldMasterChg chg="addSp modSp modSldLayout">
        <pc:chgData name="Catling, Michael (Growth Company)" userId="147bdea5-f673-4f50-b16e-55633d190dbd" providerId="ADAL" clId="{27C97E45-3BAD-4528-9778-32C39049E815}" dt="2019-10-24T06:29:22.483" v="775" actId="1038"/>
        <pc:sldMasterMkLst>
          <pc:docMk/>
          <pc:sldMasterMk cId="3147294505" sldId="2147483672"/>
        </pc:sldMasterMkLst>
        <pc:spChg chg="mod ord">
          <ac:chgData name="Catling, Michael (Growth Company)" userId="147bdea5-f673-4f50-b16e-55633d190dbd" providerId="ADAL" clId="{27C97E45-3BAD-4528-9778-32C39049E815}" dt="2019-10-24T06:26:43.333" v="685" actId="1037"/>
          <ac:spMkLst>
            <pc:docMk/>
            <pc:sldMasterMk cId="3147294505" sldId="2147483672"/>
            <ac:spMk id="9" creationId="{00000000-0000-0000-0000-000000000000}"/>
          </ac:spMkLst>
        </pc:spChg>
        <pc:spChg chg="mod ord">
          <ac:chgData name="Catling, Michael (Growth Company)" userId="147bdea5-f673-4f50-b16e-55633d190dbd" providerId="ADAL" clId="{27C97E45-3BAD-4528-9778-32C39049E815}" dt="2019-10-24T06:27:54.566" v="731" actId="1037"/>
          <ac:spMkLst>
            <pc:docMk/>
            <pc:sldMasterMk cId="3147294505" sldId="2147483672"/>
            <ac:spMk id="10" creationId="{00000000-0000-0000-0000-000000000000}"/>
          </ac:spMkLst>
        </pc:spChg>
        <pc:spChg chg="add mod ord">
          <ac:chgData name="Catling, Michael (Growth Company)" userId="147bdea5-f673-4f50-b16e-55633d190dbd" providerId="ADAL" clId="{27C97E45-3BAD-4528-9778-32C39049E815}" dt="2019-10-24T06:28:55.005" v="771" actId="1038"/>
          <ac:spMkLst>
            <pc:docMk/>
            <pc:sldMasterMk cId="3147294505" sldId="2147483672"/>
            <ac:spMk id="12" creationId="{E6FFD252-1F8C-422D-AC84-6405246DBE5F}"/>
          </ac:spMkLst>
        </pc:spChg>
        <pc:cxnChg chg="add mod">
          <ac:chgData name="Catling, Michael (Growth Company)" userId="147bdea5-f673-4f50-b16e-55633d190dbd" providerId="ADAL" clId="{27C97E45-3BAD-4528-9778-32C39049E815}" dt="2019-10-24T06:28:55.005" v="771" actId="1038"/>
          <ac:cxnSpMkLst>
            <pc:docMk/>
            <pc:sldMasterMk cId="3147294505" sldId="2147483672"/>
            <ac:cxnSpMk id="13" creationId="{C987B253-E721-4580-9F6A-FD49762DE062}"/>
          </ac:cxnSpMkLst>
        </pc:cxnChg>
        <pc:cxnChg chg="mod">
          <ac:chgData name="Catling, Michael (Growth Company)" userId="147bdea5-f673-4f50-b16e-55633d190dbd" providerId="ADAL" clId="{27C97E45-3BAD-4528-9778-32C39049E815}" dt="2019-10-24T06:26:43.333" v="685" actId="1037"/>
          <ac:cxnSpMkLst>
            <pc:docMk/>
            <pc:sldMasterMk cId="3147294505" sldId="2147483672"/>
            <ac:cxnSpMk id="14" creationId="{00000000-0000-0000-0000-000000000000}"/>
          </ac:cxnSpMkLst>
        </pc:cxnChg>
        <pc:cxnChg chg="mod">
          <ac:chgData name="Catling, Michael (Growth Company)" userId="147bdea5-f673-4f50-b16e-55633d190dbd" providerId="ADAL" clId="{27C97E45-3BAD-4528-9778-32C39049E815}" dt="2019-10-24T06:27:54.566" v="731" actId="1037"/>
          <ac:cxnSpMkLst>
            <pc:docMk/>
            <pc:sldMasterMk cId="3147294505" sldId="2147483672"/>
            <ac:cxnSpMk id="15" creationId="{00000000-0000-0000-0000-000000000000}"/>
          </ac:cxnSpMkLst>
        </pc:cxnChg>
        <pc:sldLayoutChg chg="addSp delSp modSp">
          <pc:chgData name="Catling, Michael (Growth Company)" userId="147bdea5-f673-4f50-b16e-55633d190dbd" providerId="ADAL" clId="{27C97E45-3BAD-4528-9778-32C39049E815}" dt="2019-10-24T06:29:22.483" v="775" actId="1038"/>
          <pc:sldLayoutMkLst>
            <pc:docMk/>
            <pc:sldMasterMk cId="3147294505" sldId="2147483672"/>
            <pc:sldLayoutMk cId="423383179" sldId="2147483673"/>
          </pc:sldLayoutMkLst>
          <pc:spChg chg="add mod">
            <ac:chgData name="Catling, Michael (Growth Company)" userId="147bdea5-f673-4f50-b16e-55633d190dbd" providerId="ADAL" clId="{27C97E45-3BAD-4528-9778-32C39049E815}" dt="2019-10-24T06:27:35.586" v="708" actId="1037"/>
            <ac:spMkLst>
              <pc:docMk/>
              <pc:sldMasterMk cId="3147294505" sldId="2147483672"/>
              <pc:sldLayoutMk cId="423383179" sldId="2147483673"/>
              <ac:spMk id="11" creationId="{756E3A8F-5877-4F55-A804-3F1119A8CC4C}"/>
            </ac:spMkLst>
          </pc:spChg>
          <pc:spChg chg="add mod">
            <ac:chgData name="Catling, Michael (Growth Company)" userId="147bdea5-f673-4f50-b16e-55633d190dbd" providerId="ADAL" clId="{27C97E45-3BAD-4528-9778-32C39049E815}" dt="2019-10-24T06:27:35.586" v="708" actId="1037"/>
            <ac:spMkLst>
              <pc:docMk/>
              <pc:sldMasterMk cId="3147294505" sldId="2147483672"/>
              <pc:sldLayoutMk cId="423383179" sldId="2147483673"/>
              <ac:spMk id="12" creationId="{B9FA9221-CF23-43F8-9BC5-4FC258D1782A}"/>
            </ac:spMkLst>
          </pc:spChg>
          <pc:spChg chg="add mod">
            <ac:chgData name="Catling, Michael (Growth Company)" userId="147bdea5-f673-4f50-b16e-55633d190dbd" providerId="ADAL" clId="{27C97E45-3BAD-4528-9778-32C39049E815}" dt="2019-10-24T06:28:21.122" v="734" actId="1076"/>
            <ac:spMkLst>
              <pc:docMk/>
              <pc:sldMasterMk cId="3147294505" sldId="2147483672"/>
              <pc:sldLayoutMk cId="423383179" sldId="2147483673"/>
              <ac:spMk id="13" creationId="{53A07234-9AB4-4C0F-A81D-FB2574B4C61D}"/>
            </ac:spMkLst>
          </pc:spChg>
          <pc:spChg chg="add mod">
            <ac:chgData name="Catling, Michael (Growth Company)" userId="147bdea5-f673-4f50-b16e-55633d190dbd" providerId="ADAL" clId="{27C97E45-3BAD-4528-9778-32C39049E815}" dt="2019-10-24T06:28:21.122" v="734" actId="1076"/>
            <ac:spMkLst>
              <pc:docMk/>
              <pc:sldMasterMk cId="3147294505" sldId="2147483672"/>
              <pc:sldLayoutMk cId="423383179" sldId="2147483673"/>
              <ac:spMk id="14" creationId="{F0347285-998A-44BF-B7EF-F3F4DA49612A}"/>
            </ac:spMkLst>
          </pc:spChg>
          <pc:spChg chg="add mod">
            <ac:chgData name="Catling, Michael (Growth Company)" userId="147bdea5-f673-4f50-b16e-55633d190dbd" providerId="ADAL" clId="{27C97E45-3BAD-4528-9778-32C39049E815}" dt="2019-10-24T06:29:22.483" v="775" actId="1038"/>
            <ac:spMkLst>
              <pc:docMk/>
              <pc:sldMasterMk cId="3147294505" sldId="2147483672"/>
              <pc:sldLayoutMk cId="423383179" sldId="2147483673"/>
              <ac:spMk id="15" creationId="{BFB4EC24-0A71-4C9F-B38D-AAB4F2469107}"/>
            </ac:spMkLst>
          </pc:spChg>
          <pc:spChg chg="mod">
            <ac:chgData name="Catling, Michael (Growth Company)" userId="147bdea5-f673-4f50-b16e-55633d190dbd" providerId="ADAL" clId="{27C97E45-3BAD-4528-9778-32C39049E815}" dt="2019-10-24T06:26:03.717" v="577" actId="14100"/>
            <ac:spMkLst>
              <pc:docMk/>
              <pc:sldMasterMk cId="3147294505" sldId="2147483672"/>
              <pc:sldLayoutMk cId="423383179" sldId="2147483673"/>
              <ac:spMk id="19" creationId="{00000000-0000-0000-0000-000000000000}"/>
            </ac:spMkLst>
          </pc:spChg>
          <pc:spChg chg="mod">
            <ac:chgData name="Catling, Michael (Growth Company)" userId="147bdea5-f673-4f50-b16e-55633d190dbd" providerId="ADAL" clId="{27C97E45-3BAD-4528-9778-32C39049E815}" dt="2019-10-24T06:26:03.717" v="577" actId="14100"/>
            <ac:spMkLst>
              <pc:docMk/>
              <pc:sldMasterMk cId="3147294505" sldId="2147483672"/>
              <pc:sldLayoutMk cId="423383179" sldId="2147483673"/>
              <ac:spMk id="20" creationId="{00000000-0000-0000-0000-000000000000}"/>
            </ac:spMkLst>
          </pc:spChg>
          <pc:spChg chg="del mod">
            <ac:chgData name="Catling, Michael (Growth Company)" userId="147bdea5-f673-4f50-b16e-55633d190dbd" providerId="ADAL" clId="{27C97E45-3BAD-4528-9778-32C39049E815}" dt="2019-10-24T06:27:23.167" v="704" actId="478"/>
            <ac:spMkLst>
              <pc:docMk/>
              <pc:sldMasterMk cId="3147294505" sldId="2147483672"/>
              <pc:sldLayoutMk cId="423383179" sldId="2147483673"/>
              <ac:spMk id="21" creationId="{00000000-0000-0000-0000-000000000000}"/>
            </ac:spMkLst>
          </pc:spChg>
          <pc:spChg chg="del mod">
            <ac:chgData name="Catling, Michael (Growth Company)" userId="147bdea5-f673-4f50-b16e-55633d190dbd" providerId="ADAL" clId="{27C97E45-3BAD-4528-9778-32C39049E815}" dt="2019-10-24T06:27:23.167" v="704" actId="478"/>
            <ac:spMkLst>
              <pc:docMk/>
              <pc:sldMasterMk cId="3147294505" sldId="2147483672"/>
              <pc:sldLayoutMk cId="423383179" sldId="2147483673"/>
              <ac:spMk id="22" creationId="{00000000-0000-0000-0000-000000000000}"/>
            </ac:spMkLst>
          </pc:spChg>
          <pc:spChg chg="del mod">
            <ac:chgData name="Catling, Michael (Growth Company)" userId="147bdea5-f673-4f50-b16e-55633d190dbd" providerId="ADAL" clId="{27C97E45-3BAD-4528-9778-32C39049E815}" dt="2019-10-24T06:28:05.923" v="732" actId="478"/>
            <ac:spMkLst>
              <pc:docMk/>
              <pc:sldMasterMk cId="3147294505" sldId="2147483672"/>
              <pc:sldLayoutMk cId="423383179" sldId="2147483673"/>
              <ac:spMk id="23" creationId="{00000000-0000-0000-0000-000000000000}"/>
            </ac:spMkLst>
          </pc:spChg>
          <pc:spChg chg="del mod">
            <ac:chgData name="Catling, Michael (Growth Company)" userId="147bdea5-f673-4f50-b16e-55633d190dbd" providerId="ADAL" clId="{27C97E45-3BAD-4528-9778-32C39049E815}" dt="2019-10-24T06:28:05.923" v="732" actId="478"/>
            <ac:spMkLst>
              <pc:docMk/>
              <pc:sldMasterMk cId="3147294505" sldId="2147483672"/>
              <pc:sldLayoutMk cId="423383179" sldId="2147483673"/>
              <ac:spMk id="24" creationId="{00000000-0000-0000-0000-000000000000}"/>
            </ac:spMkLst>
          </pc:spChg>
          <pc:spChg chg="add mod">
            <ac:chgData name="Catling, Michael (Growth Company)" userId="147bdea5-f673-4f50-b16e-55633d190dbd" providerId="ADAL" clId="{27C97E45-3BAD-4528-9778-32C39049E815}" dt="2019-10-24T06:29:22.483" v="775" actId="1038"/>
            <ac:spMkLst>
              <pc:docMk/>
              <pc:sldMasterMk cId="3147294505" sldId="2147483672"/>
              <pc:sldLayoutMk cId="423383179" sldId="2147483673"/>
              <ac:spMk id="25" creationId="{81B52BC1-DDAB-46A5-B118-7BC90BF09B1B}"/>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24F98-189A-40B1-A82D-6507465836A1}" type="datetimeFigureOut">
              <a:rPr lang="en-GB" smtClean="0"/>
              <a:t>24/10/2019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8317F-16D5-4F7D-A1C4-9B444B6A60F9}" type="slidenum">
              <a:rPr lang="en-GB" smtClean="0"/>
              <a:t>‹#›</a:t>
            </a:fld>
            <a:endParaRPr lang="en-GB"/>
          </a:p>
        </p:txBody>
      </p:sp>
    </p:spTree>
    <p:extLst>
      <p:ext uri="{BB962C8B-B14F-4D97-AF65-F5344CB8AC3E}">
        <p14:creationId xmlns:p14="http://schemas.microsoft.com/office/powerpoint/2010/main" val="13482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548317F-16D5-4F7D-A1C4-9B444B6A60F9}" type="slidenum">
              <a:rPr lang="en-GB" smtClean="0"/>
              <a:t>14</a:t>
            </a:fld>
            <a:endParaRPr lang="en-GB"/>
          </a:p>
        </p:txBody>
      </p:sp>
    </p:spTree>
    <p:extLst>
      <p:ext uri="{BB962C8B-B14F-4D97-AF65-F5344CB8AC3E}">
        <p14:creationId xmlns:p14="http://schemas.microsoft.com/office/powerpoint/2010/main" val="1617834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ption 1">
    <p:spTree>
      <p:nvGrpSpPr>
        <p:cNvPr id="1" name=""/>
        <p:cNvGrpSpPr/>
        <p:nvPr/>
      </p:nvGrpSpPr>
      <p:grpSpPr>
        <a:xfrm>
          <a:off x="0" y="0"/>
          <a:ext cx="0" cy="0"/>
          <a:chOff x="0" y="0"/>
          <a:chExt cx="0" cy="0"/>
        </a:xfrm>
      </p:grpSpPr>
      <p:sp>
        <p:nvSpPr>
          <p:cNvPr id="27" name="Picture Placeholder 26"/>
          <p:cNvSpPr>
            <a:spLocks noGrp="1"/>
          </p:cNvSpPr>
          <p:nvPr>
            <p:ph type="pic" sz="quarter" idx="11" hasCustomPrompt="1"/>
          </p:nvPr>
        </p:nvSpPr>
        <p:spPr>
          <a:xfrm>
            <a:off x="0" y="0"/>
            <a:ext cx="9144000" cy="5143500"/>
          </a:xfrm>
          <a:prstGeom prst="rect">
            <a:avLst/>
          </a:prstGeom>
        </p:spPr>
        <p:txBody>
          <a:bodyPr vert="horz"/>
          <a:lstStyle>
            <a:lvl1pPr marL="0" indent="0">
              <a:buFontTx/>
              <a:buNone/>
              <a:defRPr sz="1000">
                <a:solidFill>
                  <a:schemeClr val="bg1"/>
                </a:solidFill>
                <a:latin typeface="Raleway Light"/>
                <a:cs typeface="Raleway Light"/>
              </a:defRPr>
            </a:lvl1pPr>
          </a:lstStyle>
          <a:p>
            <a:r>
              <a:rPr lang="en-US"/>
              <a:t>Image placeholder</a:t>
            </a:r>
          </a:p>
        </p:txBody>
      </p:sp>
      <p:cxnSp>
        <p:nvCxnSpPr>
          <p:cNvPr id="8" name="Straight Connector 7"/>
          <p:cNvCxnSpPr/>
          <p:nvPr userDrawn="1"/>
        </p:nvCxnSpPr>
        <p:spPr>
          <a:xfrm flipH="1" flipV="1">
            <a:off x="5627498" y="1824769"/>
            <a:ext cx="3516503" cy="18941"/>
          </a:xfrm>
          <a:prstGeom prst="line">
            <a:avLst/>
          </a:prstGeom>
          <a:ln w="12700" cmpd="sng">
            <a:solidFill>
              <a:schemeClr val="bg1"/>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MADE S_WO.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7658" y="3697967"/>
            <a:ext cx="1562199" cy="1562199"/>
          </a:xfrm>
          <a:prstGeom prst="rect">
            <a:avLst/>
          </a:prstGeom>
        </p:spPr>
      </p:pic>
      <p:sp>
        <p:nvSpPr>
          <p:cNvPr id="22" name="Title 21"/>
          <p:cNvSpPr>
            <a:spLocks noGrp="1"/>
          </p:cNvSpPr>
          <p:nvPr>
            <p:ph type="title" hasCustomPrompt="1"/>
          </p:nvPr>
        </p:nvSpPr>
        <p:spPr>
          <a:xfrm>
            <a:off x="5699742" y="1135633"/>
            <a:ext cx="2989990" cy="604118"/>
          </a:xfrm>
          <a:prstGeom prst="rect">
            <a:avLst/>
          </a:prstGeom>
        </p:spPr>
        <p:txBody>
          <a:bodyPr vert="horz"/>
          <a:lstStyle>
            <a:lvl1pPr algn="l">
              <a:defRPr sz="1700" baseline="0">
                <a:solidFill>
                  <a:srgbClr val="FDC209"/>
                </a:solidFill>
                <a:latin typeface="Raleway ExtraBold"/>
                <a:cs typeface="Raleway ExtraBold"/>
              </a:defRPr>
            </a:lvl1pPr>
          </a:lstStyle>
          <a:p>
            <a:r>
              <a:rPr lang="en-GB"/>
              <a:t>Make the difference for </a:t>
            </a:r>
            <a:br>
              <a:rPr lang="en-GB"/>
            </a:br>
            <a:r>
              <a:rPr lang="en-GB"/>
              <a:t>your business every day</a:t>
            </a:r>
            <a:endParaRPr lang="en-US"/>
          </a:p>
        </p:txBody>
      </p:sp>
      <p:sp>
        <p:nvSpPr>
          <p:cNvPr id="24" name="Text Placeholder 23"/>
          <p:cNvSpPr>
            <a:spLocks noGrp="1"/>
          </p:cNvSpPr>
          <p:nvPr>
            <p:ph type="body" sz="quarter" idx="10" hasCustomPrompt="1"/>
          </p:nvPr>
        </p:nvSpPr>
        <p:spPr>
          <a:xfrm>
            <a:off x="5699125" y="1935163"/>
            <a:ext cx="2990850" cy="528637"/>
          </a:xfrm>
          <a:prstGeom prst="rect">
            <a:avLst/>
          </a:prstGeom>
        </p:spPr>
        <p:txBody>
          <a:bodyPr vert="horz"/>
          <a:lstStyle>
            <a:lvl1pPr marL="0" indent="0">
              <a:buFontTx/>
              <a:buNone/>
              <a:defRPr sz="800" baseline="0">
                <a:solidFill>
                  <a:schemeClr val="bg1"/>
                </a:solidFill>
                <a:latin typeface="Raleway Light"/>
                <a:cs typeface="Raleway Light"/>
              </a:defRPr>
            </a:lvl1pPr>
          </a:lstStyle>
          <a:p>
            <a:pPr lvl="0"/>
            <a:r>
              <a:rPr lang="en-US"/>
              <a:t>Smaller text, subtitles or further details can go here</a:t>
            </a:r>
          </a:p>
        </p:txBody>
      </p:sp>
    </p:spTree>
    <p:extLst>
      <p:ext uri="{BB962C8B-B14F-4D97-AF65-F5344CB8AC3E}">
        <p14:creationId xmlns:p14="http://schemas.microsoft.com/office/powerpoint/2010/main" val="324366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Title, Copy &amp; Imag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2609" y="563283"/>
            <a:ext cx="7772400" cy="489985"/>
          </a:xfrm>
          <a:prstGeom prst="rect">
            <a:avLst/>
          </a:prstGeom>
        </p:spPr>
        <p:txBody>
          <a:bodyPr/>
          <a:lstStyle>
            <a:lvl1pPr algn="l">
              <a:defRPr sz="2400" baseline="0">
                <a:solidFill>
                  <a:srgbClr val="000000"/>
                </a:solidFill>
                <a:latin typeface="Raleway"/>
                <a:cs typeface="Raleway"/>
              </a:defRPr>
            </a:lvl1pPr>
          </a:lstStyle>
          <a:p>
            <a:r>
              <a:rPr lang="en-US" sz="2500">
                <a:latin typeface="Raleway Light"/>
                <a:cs typeface="Raleway Light"/>
              </a:rPr>
              <a:t>Title to go here</a:t>
            </a:r>
            <a:endParaRPr lang="en-US" sz="2300">
              <a:solidFill>
                <a:srgbClr val="FFFFFF"/>
              </a:solidFill>
              <a:latin typeface="Raleway Light"/>
              <a:cs typeface="Raleway Light"/>
            </a:endParaRPr>
          </a:p>
        </p:txBody>
      </p:sp>
      <p:sp>
        <p:nvSpPr>
          <p:cNvPr id="6" name="Picture Placeholder 5"/>
          <p:cNvSpPr>
            <a:spLocks noGrp="1"/>
          </p:cNvSpPr>
          <p:nvPr>
            <p:ph type="pic" sz="quarter" idx="11" hasCustomPrompt="1"/>
          </p:nvPr>
        </p:nvSpPr>
        <p:spPr>
          <a:xfrm>
            <a:off x="4329113" y="1284288"/>
            <a:ext cx="3725862" cy="3516312"/>
          </a:xfrm>
          <a:prstGeom prst="rect">
            <a:avLst/>
          </a:prstGeom>
        </p:spPr>
        <p:txBody>
          <a:bodyPr vert="horz"/>
          <a:lstStyle>
            <a:lvl1pPr marL="0" indent="0">
              <a:buFontTx/>
              <a:buNone/>
              <a:defRPr sz="1000">
                <a:latin typeface="Raleway Light"/>
                <a:cs typeface="Raleway Light"/>
              </a:defRPr>
            </a:lvl1pPr>
          </a:lstStyle>
          <a:p>
            <a:r>
              <a:rPr lang="en-US"/>
              <a:t>Space for image</a:t>
            </a:r>
          </a:p>
        </p:txBody>
      </p:sp>
      <p:sp>
        <p:nvSpPr>
          <p:cNvPr id="9" name="Text Placeholder 10"/>
          <p:cNvSpPr>
            <a:spLocks noGrp="1"/>
          </p:cNvSpPr>
          <p:nvPr>
            <p:ph type="body" sz="quarter" idx="10" hasCustomPrompt="1"/>
          </p:nvPr>
        </p:nvSpPr>
        <p:spPr>
          <a:xfrm>
            <a:off x="282575" y="1284288"/>
            <a:ext cx="3934783" cy="3508375"/>
          </a:xfrm>
          <a:prstGeom prst="rect">
            <a:avLst/>
          </a:prstGeom>
        </p:spPr>
        <p:txBody>
          <a:bodyPr vert="horz"/>
          <a:lstStyle>
            <a:lvl1pPr marL="0" indent="0">
              <a:spcBef>
                <a:spcPts val="0"/>
              </a:spcBef>
              <a:buFontTx/>
              <a:buNone/>
              <a:defRPr sz="2000">
                <a:latin typeface="Raleway Light"/>
                <a:cs typeface="Raleway Light"/>
              </a:defRPr>
            </a:lvl1pPr>
            <a:lvl2pPr marL="0" indent="0">
              <a:spcBef>
                <a:spcPts val="0"/>
              </a:spcBef>
              <a:buFontTx/>
              <a:buNone/>
              <a:defRPr sz="2000">
                <a:latin typeface="Raleway Light"/>
                <a:cs typeface="Raleway Light"/>
              </a:defRPr>
            </a:lvl2pPr>
            <a:lvl3pPr marL="0" indent="0">
              <a:spcBef>
                <a:spcPts val="0"/>
              </a:spcBef>
              <a:buFontTx/>
              <a:buNone/>
              <a:defRPr sz="2000">
                <a:latin typeface="Raleway Light"/>
                <a:cs typeface="Raleway Light"/>
              </a:defRPr>
            </a:lvl3pPr>
            <a:lvl4pPr marL="0" indent="0">
              <a:spcBef>
                <a:spcPts val="0"/>
              </a:spcBef>
              <a:buFontTx/>
              <a:buNone/>
              <a:defRPr sz="2000">
                <a:latin typeface="Raleway Light"/>
                <a:cs typeface="Raleway Light"/>
              </a:defRPr>
            </a:lvl4pPr>
            <a:lvl5pPr marL="0" indent="0">
              <a:spcBef>
                <a:spcPts val="0"/>
              </a:spcBef>
              <a:buFontTx/>
              <a:buNone/>
              <a:defRPr sz="2000">
                <a:latin typeface="Raleway Light"/>
                <a:cs typeface="Raleway Light"/>
              </a:defRPr>
            </a:lvl5pPr>
          </a:lstStyle>
          <a:p>
            <a:pPr lvl="0"/>
            <a:r>
              <a:rPr lang="en-GB"/>
              <a:t>Body copy to go here</a:t>
            </a:r>
            <a:endParaRPr lang="en-US"/>
          </a:p>
        </p:txBody>
      </p:sp>
    </p:spTree>
    <p:extLst>
      <p:ext uri="{BB962C8B-B14F-4D97-AF65-F5344CB8AC3E}">
        <p14:creationId xmlns:p14="http://schemas.microsoft.com/office/powerpoint/2010/main" val="128398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Yellow">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843713" y="0"/>
            <a:ext cx="2127250" cy="2403475"/>
          </a:xfrm>
          <a:prstGeom prst="rect">
            <a:avLst/>
          </a:prstGeom>
        </p:spPr>
        <p:txBody>
          <a:bodyPr vert="horz"/>
          <a:lstStyle>
            <a:lvl1pPr marL="0" indent="0">
              <a:buFontTx/>
              <a:buNone/>
              <a:defRPr sz="1000">
                <a:solidFill>
                  <a:schemeClr val="bg1"/>
                </a:solidFill>
                <a:latin typeface="Raleway"/>
                <a:cs typeface="Raleway"/>
              </a:defRPr>
            </a:lvl1pPr>
          </a:lstStyle>
          <a:p>
            <a:r>
              <a:rPr lang="en-US"/>
              <a:t>Image here</a:t>
            </a:r>
          </a:p>
        </p:txBody>
      </p:sp>
      <p:sp>
        <p:nvSpPr>
          <p:cNvPr id="13" name="Text Placeholder 12"/>
          <p:cNvSpPr>
            <a:spLocks noGrp="1"/>
          </p:cNvSpPr>
          <p:nvPr>
            <p:ph type="body" sz="quarter" idx="11" hasCustomPrompt="1"/>
          </p:nvPr>
        </p:nvSpPr>
        <p:spPr>
          <a:xfrm>
            <a:off x="252058" y="548765"/>
            <a:ext cx="1462087" cy="1316038"/>
          </a:xfrm>
          <a:prstGeom prst="rect">
            <a:avLst/>
          </a:prstGeom>
        </p:spPr>
        <p:txBody>
          <a:bodyPr vert="horz"/>
          <a:lstStyle>
            <a:lvl1pPr marL="0" indent="0">
              <a:buFontTx/>
              <a:buNone/>
              <a:defRPr sz="1800">
                <a:latin typeface="Raleway Light"/>
                <a:cs typeface="Raleway Light"/>
              </a:defRPr>
            </a:lvl1pPr>
          </a:lstStyle>
          <a:p>
            <a:pPr lvl="0"/>
            <a:r>
              <a:rPr lang="en-GB"/>
              <a:t>Business name</a:t>
            </a:r>
            <a:endParaRPr lang="en-US"/>
          </a:p>
        </p:txBody>
      </p:sp>
      <p:sp>
        <p:nvSpPr>
          <p:cNvPr id="14" name="Text Placeholder 12"/>
          <p:cNvSpPr>
            <a:spLocks noGrp="1"/>
          </p:cNvSpPr>
          <p:nvPr>
            <p:ph type="body" sz="quarter" idx="12" hasCustomPrompt="1"/>
          </p:nvPr>
        </p:nvSpPr>
        <p:spPr>
          <a:xfrm>
            <a:off x="2667306" y="548765"/>
            <a:ext cx="2886501" cy="1316038"/>
          </a:xfrm>
          <a:prstGeom prst="rect">
            <a:avLst/>
          </a:prstGeom>
        </p:spPr>
        <p:txBody>
          <a:bodyPr vert="horz"/>
          <a:lstStyle>
            <a:lvl1pPr marL="0" indent="0">
              <a:buFontTx/>
              <a:buNone/>
              <a:defRPr sz="1200" baseline="0">
                <a:latin typeface="Raleway Light"/>
                <a:cs typeface="Raleway Light"/>
              </a:defRPr>
            </a:lvl1pPr>
          </a:lstStyle>
          <a:p>
            <a:pPr lvl="0"/>
            <a:r>
              <a:rPr lang="en-GB"/>
              <a:t>Paragraph style to go here, fill with text. </a:t>
            </a:r>
            <a:r>
              <a:rPr lang="en-GB" err="1"/>
              <a:t>Lorem</a:t>
            </a:r>
            <a:r>
              <a:rPr lang="en-GB"/>
              <a:t> </a:t>
            </a:r>
            <a:r>
              <a:rPr lang="en-GB" err="1"/>
              <a:t>ipsum</a:t>
            </a:r>
            <a:r>
              <a:rPr lang="en-GB"/>
              <a:t> </a:t>
            </a:r>
            <a:r>
              <a:rPr lang="en-GB" err="1"/>
              <a:t>dolor</a:t>
            </a:r>
            <a:r>
              <a:rPr lang="en-GB"/>
              <a:t> sit </a:t>
            </a:r>
            <a:r>
              <a:rPr lang="en-GB" err="1"/>
              <a:t>amet</a:t>
            </a:r>
            <a:r>
              <a:rPr lang="en-GB"/>
              <a:t>/ </a:t>
            </a:r>
            <a:r>
              <a:rPr lang="en-GB" err="1"/>
              <a:t>Heinmet</a:t>
            </a:r>
            <a:r>
              <a:rPr lang="en-GB"/>
              <a:t> </a:t>
            </a:r>
            <a:r>
              <a:rPr lang="en-GB" err="1"/>
              <a:t>dolo</a:t>
            </a:r>
            <a:r>
              <a:rPr lang="en-GB"/>
              <a:t> con eat sit </a:t>
            </a:r>
            <a:r>
              <a:rPr lang="en-GB" err="1"/>
              <a:t>eatinunt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dolre</a:t>
            </a:r>
            <a:r>
              <a:rPr lang="en-GB"/>
              <a:t> </a:t>
            </a:r>
            <a:r>
              <a:rPr lang="en-GB" err="1"/>
              <a:t>volendit</a:t>
            </a:r>
            <a:r>
              <a:rPr lang="en-GB"/>
              <a:t> et </a:t>
            </a:r>
            <a:r>
              <a:rPr lang="en-GB" err="1"/>
              <a:t>intibus</a:t>
            </a:r>
            <a:r>
              <a:rPr lang="en-GB"/>
              <a:t>.</a:t>
            </a:r>
            <a:endParaRPr lang="en-US"/>
          </a:p>
        </p:txBody>
      </p:sp>
      <p:sp>
        <p:nvSpPr>
          <p:cNvPr id="16" name="Text Placeholder 15"/>
          <p:cNvSpPr>
            <a:spLocks noGrp="1"/>
          </p:cNvSpPr>
          <p:nvPr>
            <p:ph type="body" sz="quarter" idx="13" hasCustomPrompt="1"/>
          </p:nvPr>
        </p:nvSpPr>
        <p:spPr>
          <a:xfrm>
            <a:off x="6884033" y="3058909"/>
            <a:ext cx="2001050" cy="1416226"/>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Tx/>
              <a:buSzTx/>
              <a:buFontTx/>
              <a:buNone/>
              <a:tabLst/>
              <a:defRPr sz="1000" baseline="0">
                <a:latin typeface="Raleway Light"/>
                <a:cs typeface="Raleway Light"/>
              </a:defRPr>
            </a:lvl1pPr>
            <a:lvl2pPr marL="457200" indent="0">
              <a:buFontTx/>
              <a:buNone/>
              <a:defRPr sz="1000">
                <a:latin typeface="Raleway Light"/>
                <a:cs typeface="Raleway Light"/>
              </a:defRPr>
            </a:lvl2pPr>
            <a:lvl3pPr marL="914400" indent="0">
              <a:buFontTx/>
              <a:buNone/>
              <a:defRPr sz="1000">
                <a:latin typeface="Raleway Light"/>
                <a:cs typeface="Raleway Light"/>
              </a:defRPr>
            </a:lvl3pPr>
            <a:lvl4pPr marL="1371600" indent="0">
              <a:buFontTx/>
              <a:buNone/>
              <a:defRPr sz="1000">
                <a:latin typeface="Raleway Light"/>
                <a:cs typeface="Raleway Light"/>
              </a:defRPr>
            </a:lvl4pPr>
            <a:lvl5pPr marL="1828800" indent="0">
              <a:buFontTx/>
              <a:buNone/>
              <a:defRPr sz="1000">
                <a:latin typeface="Raleway Light"/>
                <a:cs typeface="Raleway Light"/>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t>Quote text can go here. </a:t>
            </a:r>
            <a:r>
              <a:rPr lang="en-GB" err="1"/>
              <a:t>Lorem</a:t>
            </a:r>
            <a:r>
              <a:rPr lang="en-GB"/>
              <a:t> </a:t>
            </a:r>
            <a:r>
              <a:rPr lang="en-GB" err="1"/>
              <a:t>ipsum</a:t>
            </a:r>
            <a:r>
              <a:rPr lang="en-GB"/>
              <a:t> sit </a:t>
            </a:r>
            <a:r>
              <a:rPr lang="en-GB" err="1"/>
              <a:t>amet</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a:t>
            </a:r>
          </a:p>
          <a:p>
            <a:pPr lvl="0"/>
            <a:endParaRPr lang="en-GB"/>
          </a:p>
        </p:txBody>
      </p:sp>
      <p:sp>
        <p:nvSpPr>
          <p:cNvPr id="17" name="Text Placeholder 15"/>
          <p:cNvSpPr>
            <a:spLocks noGrp="1"/>
          </p:cNvSpPr>
          <p:nvPr>
            <p:ph type="body" sz="quarter" idx="14" hasCustomPrompt="1"/>
          </p:nvPr>
        </p:nvSpPr>
        <p:spPr>
          <a:xfrm>
            <a:off x="6884033" y="4475135"/>
            <a:ext cx="2001050" cy="442371"/>
          </a:xfrm>
          <a:prstGeom prst="rect">
            <a:avLst/>
          </a:prstGeom>
        </p:spPr>
        <p:txBody>
          <a:bodyPr vert="horz"/>
          <a:lstStyle>
            <a:lvl1pPr marL="0" indent="0">
              <a:spcBef>
                <a:spcPts val="0"/>
              </a:spcBef>
              <a:buFontTx/>
              <a:buNone/>
              <a:defRPr sz="1000" b="0" i="0" baseline="0">
                <a:latin typeface="Raleway ExtraBold"/>
                <a:cs typeface="Raleway ExtraBold"/>
              </a:defRPr>
            </a:lvl1pPr>
            <a:lvl2pPr marL="457200" indent="0">
              <a:buFontTx/>
              <a:buNone/>
              <a:defRPr sz="1000">
                <a:latin typeface="Raleway Light"/>
                <a:cs typeface="Raleway Light"/>
              </a:defRPr>
            </a:lvl2pPr>
            <a:lvl3pPr marL="914400" indent="0">
              <a:buFontTx/>
              <a:buNone/>
              <a:defRPr sz="1000">
                <a:latin typeface="Raleway Light"/>
                <a:cs typeface="Raleway Light"/>
              </a:defRPr>
            </a:lvl3pPr>
            <a:lvl4pPr marL="1371600" indent="0">
              <a:buFontTx/>
              <a:buNone/>
              <a:defRPr sz="1000">
                <a:latin typeface="Raleway Light"/>
                <a:cs typeface="Raleway Light"/>
              </a:defRPr>
            </a:lvl4pPr>
            <a:lvl5pPr marL="1828800" indent="0">
              <a:buFontTx/>
              <a:buNone/>
              <a:defRPr sz="1000">
                <a:latin typeface="Raleway Light"/>
                <a:cs typeface="Raleway Light"/>
              </a:defRPr>
            </a:lvl5pPr>
          </a:lstStyle>
          <a:p>
            <a:pPr lvl="0"/>
            <a:r>
              <a:rPr lang="en-GB"/>
              <a:t>Name</a:t>
            </a:r>
            <a:br>
              <a:rPr lang="en-GB"/>
            </a:br>
            <a:r>
              <a:rPr lang="en-GB"/>
              <a:t>Title/company</a:t>
            </a:r>
          </a:p>
        </p:txBody>
      </p:sp>
      <p:sp>
        <p:nvSpPr>
          <p:cNvPr id="18" name="Text Placeholder 12"/>
          <p:cNvSpPr>
            <a:spLocks noGrp="1"/>
          </p:cNvSpPr>
          <p:nvPr>
            <p:ph type="body" sz="quarter" idx="15" hasCustomPrompt="1"/>
          </p:nvPr>
        </p:nvSpPr>
        <p:spPr>
          <a:xfrm>
            <a:off x="2667307" y="2263430"/>
            <a:ext cx="910918" cy="795480"/>
          </a:xfrm>
          <a:prstGeom prst="rect">
            <a:avLst/>
          </a:prstGeom>
        </p:spPr>
        <p:txBody>
          <a:bodyPr vert="horz"/>
          <a:lstStyle>
            <a:lvl1pPr marL="0" indent="0">
              <a:buFontTx/>
              <a:buNone/>
              <a:defRPr sz="4400" b="0" i="0" spc="-150" baseline="0">
                <a:solidFill>
                  <a:srgbClr val="FDC209"/>
                </a:solidFill>
                <a:latin typeface="Raleway ExtraBold"/>
                <a:cs typeface="Raleway ExtraBold"/>
              </a:defRPr>
            </a:lvl1pPr>
          </a:lstStyle>
          <a:p>
            <a:pPr lvl="0"/>
            <a:r>
              <a:rPr lang="en-GB"/>
              <a:t>48</a:t>
            </a:r>
            <a:endParaRPr lang="en-US"/>
          </a:p>
        </p:txBody>
      </p:sp>
      <p:sp>
        <p:nvSpPr>
          <p:cNvPr id="19" name="Text Placeholder 12"/>
          <p:cNvSpPr>
            <a:spLocks noGrp="1"/>
          </p:cNvSpPr>
          <p:nvPr>
            <p:ph type="body" sz="quarter" idx="16" hasCustomPrompt="1"/>
          </p:nvPr>
        </p:nvSpPr>
        <p:spPr>
          <a:xfrm>
            <a:off x="4200599" y="2263429"/>
            <a:ext cx="1353208" cy="795481"/>
          </a:xfrm>
          <a:prstGeom prst="rect">
            <a:avLst/>
          </a:prstGeom>
        </p:spPr>
        <p:txBody>
          <a:bodyPr vert="horz"/>
          <a:lstStyle>
            <a:lvl1pPr marL="0" indent="0">
              <a:buFontTx/>
              <a:buNone/>
              <a:defRPr sz="4400" b="0" i="0" spc="-150" baseline="0">
                <a:solidFill>
                  <a:srgbClr val="FDC209"/>
                </a:solidFill>
                <a:latin typeface="Raleway ExtraBold"/>
                <a:cs typeface="Raleway ExtraBold"/>
              </a:defRPr>
            </a:lvl1pPr>
          </a:lstStyle>
          <a:p>
            <a:pPr lvl="0"/>
            <a:r>
              <a:rPr lang="en-GB"/>
              <a:t>318</a:t>
            </a:r>
            <a:endParaRPr lang="en-US"/>
          </a:p>
        </p:txBody>
      </p:sp>
      <p:sp>
        <p:nvSpPr>
          <p:cNvPr id="20" name="Text Placeholder 12"/>
          <p:cNvSpPr>
            <a:spLocks noGrp="1"/>
          </p:cNvSpPr>
          <p:nvPr>
            <p:ph type="body" sz="quarter" idx="17" hasCustomPrompt="1"/>
          </p:nvPr>
        </p:nvSpPr>
        <p:spPr>
          <a:xfrm>
            <a:off x="4200599" y="3063337"/>
            <a:ext cx="1243542" cy="1316038"/>
          </a:xfrm>
          <a:prstGeom prst="rect">
            <a:avLst/>
          </a:prstGeom>
        </p:spPr>
        <p:txBody>
          <a:bodyPr vert="horz"/>
          <a:lstStyle>
            <a:lvl1pPr marL="0" indent="0">
              <a:buFontTx/>
              <a:buNone/>
              <a:defRPr sz="700" b="0" i="0" baseline="0">
                <a:latin typeface="Raleway"/>
                <a:cs typeface="Raleway"/>
              </a:defRPr>
            </a:lvl1pPr>
          </a:lstStyle>
          <a:p>
            <a:pPr lvl="0"/>
            <a:r>
              <a:rPr lang="en-GB"/>
              <a:t>Small descriptor copy </a:t>
            </a:r>
            <a:br>
              <a:rPr lang="en-GB"/>
            </a:br>
            <a:r>
              <a:rPr lang="en-GB"/>
              <a:t>can go here, fill with text. </a:t>
            </a:r>
            <a:r>
              <a:rPr lang="en-GB" err="1"/>
              <a:t>Lorem</a:t>
            </a:r>
            <a:r>
              <a:rPr lang="en-GB"/>
              <a:t> </a:t>
            </a:r>
            <a:r>
              <a:rPr lang="en-GB" err="1"/>
              <a:t>ipsum</a:t>
            </a:r>
            <a:r>
              <a:rPr lang="en-GB"/>
              <a:t> </a:t>
            </a:r>
            <a:r>
              <a:rPr lang="en-GB" err="1"/>
              <a:t>dolor</a:t>
            </a:r>
            <a:r>
              <a:rPr lang="en-GB"/>
              <a:t> sit </a:t>
            </a:r>
            <a:r>
              <a:rPr lang="en-GB" err="1"/>
              <a:t>amet</a:t>
            </a:r>
            <a:r>
              <a:rPr lang="en-GB"/>
              <a:t>/ </a:t>
            </a:r>
            <a:r>
              <a:rPr lang="en-GB" err="1"/>
              <a:t>Heinmet</a:t>
            </a:r>
            <a:r>
              <a:rPr lang="en-GB"/>
              <a:t> </a:t>
            </a:r>
            <a:r>
              <a:rPr lang="en-GB" err="1"/>
              <a:t>dolo</a:t>
            </a:r>
            <a:r>
              <a:rPr lang="en-GB"/>
              <a:t> con eat sit </a:t>
            </a:r>
            <a:r>
              <a:rPr lang="en-GB" err="1"/>
              <a:t>eatinunt</a:t>
            </a:r>
            <a:r>
              <a:rPr lang="en-GB"/>
              <a:t> </a:t>
            </a:r>
            <a:r>
              <a:rPr lang="en-GB" err="1"/>
              <a:t>volupta</a:t>
            </a:r>
            <a:r>
              <a:rPr lang="en-GB"/>
              <a:t>.</a:t>
            </a:r>
            <a:endParaRPr lang="en-US"/>
          </a:p>
        </p:txBody>
      </p:sp>
      <p:sp>
        <p:nvSpPr>
          <p:cNvPr id="21" name="Text Placeholder 12"/>
          <p:cNvSpPr>
            <a:spLocks noGrp="1"/>
          </p:cNvSpPr>
          <p:nvPr>
            <p:ph type="body" sz="quarter" idx="18" hasCustomPrompt="1"/>
          </p:nvPr>
        </p:nvSpPr>
        <p:spPr>
          <a:xfrm>
            <a:off x="2673546" y="3063337"/>
            <a:ext cx="1243542" cy="1316038"/>
          </a:xfrm>
          <a:prstGeom prst="rect">
            <a:avLst/>
          </a:prstGeom>
        </p:spPr>
        <p:txBody>
          <a:bodyPr vert="horz"/>
          <a:lstStyle>
            <a:lvl1pPr marL="0" indent="0">
              <a:buFontTx/>
              <a:buNone/>
              <a:defRPr sz="700" b="0" i="0" baseline="0">
                <a:latin typeface="Raleway"/>
                <a:cs typeface="Raleway"/>
              </a:defRPr>
            </a:lvl1pPr>
          </a:lstStyle>
          <a:p>
            <a:pPr lvl="0"/>
            <a:r>
              <a:rPr lang="en-GB"/>
              <a:t>Small descriptor copy </a:t>
            </a:r>
            <a:br>
              <a:rPr lang="en-GB"/>
            </a:br>
            <a:r>
              <a:rPr lang="en-GB"/>
              <a:t>can go here, fill with text. </a:t>
            </a:r>
            <a:r>
              <a:rPr lang="en-GB" err="1"/>
              <a:t>Lorem</a:t>
            </a:r>
            <a:r>
              <a:rPr lang="en-GB"/>
              <a:t> </a:t>
            </a:r>
            <a:r>
              <a:rPr lang="en-GB" err="1"/>
              <a:t>ipsum</a:t>
            </a:r>
            <a:r>
              <a:rPr lang="en-GB"/>
              <a:t> </a:t>
            </a:r>
            <a:r>
              <a:rPr lang="en-GB" err="1"/>
              <a:t>dolor</a:t>
            </a:r>
            <a:r>
              <a:rPr lang="en-GB"/>
              <a:t> sit </a:t>
            </a:r>
            <a:r>
              <a:rPr lang="en-GB" err="1"/>
              <a:t>amet</a:t>
            </a:r>
            <a:r>
              <a:rPr lang="en-GB"/>
              <a:t>/ </a:t>
            </a:r>
            <a:r>
              <a:rPr lang="en-GB" err="1"/>
              <a:t>Heinmet</a:t>
            </a:r>
            <a:r>
              <a:rPr lang="en-GB"/>
              <a:t> </a:t>
            </a:r>
            <a:r>
              <a:rPr lang="en-GB" err="1"/>
              <a:t>dolo</a:t>
            </a:r>
            <a:r>
              <a:rPr lang="en-GB"/>
              <a:t> con eat sit </a:t>
            </a:r>
            <a:r>
              <a:rPr lang="en-GB" err="1"/>
              <a:t>eatinunt</a:t>
            </a:r>
            <a:r>
              <a:rPr lang="en-GB"/>
              <a:t> </a:t>
            </a:r>
            <a:r>
              <a:rPr lang="en-GB" err="1"/>
              <a:t>volupta</a:t>
            </a:r>
            <a:r>
              <a:rPr lang="en-GB"/>
              <a:t>.</a:t>
            </a:r>
            <a:endParaRPr lang="en-US"/>
          </a:p>
        </p:txBody>
      </p:sp>
    </p:spTree>
    <p:extLst>
      <p:ext uri="{BB962C8B-B14F-4D97-AF65-F5344CB8AC3E}">
        <p14:creationId xmlns:p14="http://schemas.microsoft.com/office/powerpoint/2010/main" val="2215995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Black">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843713" y="0"/>
            <a:ext cx="2127250" cy="2403475"/>
          </a:xfrm>
          <a:prstGeom prst="rect">
            <a:avLst/>
          </a:prstGeom>
        </p:spPr>
        <p:txBody>
          <a:bodyPr vert="horz"/>
          <a:lstStyle>
            <a:lvl1pPr marL="0" indent="0">
              <a:buFontTx/>
              <a:buNone/>
              <a:defRPr sz="1000">
                <a:solidFill>
                  <a:schemeClr val="bg1"/>
                </a:solidFill>
                <a:latin typeface="Raleway"/>
                <a:cs typeface="Raleway"/>
              </a:defRPr>
            </a:lvl1pPr>
          </a:lstStyle>
          <a:p>
            <a:r>
              <a:rPr lang="en-US"/>
              <a:t>Image here</a:t>
            </a:r>
          </a:p>
        </p:txBody>
      </p:sp>
      <p:sp>
        <p:nvSpPr>
          <p:cNvPr id="13" name="Text Placeholder 12"/>
          <p:cNvSpPr>
            <a:spLocks noGrp="1"/>
          </p:cNvSpPr>
          <p:nvPr>
            <p:ph type="body" sz="quarter" idx="11" hasCustomPrompt="1"/>
          </p:nvPr>
        </p:nvSpPr>
        <p:spPr>
          <a:xfrm>
            <a:off x="252058" y="548765"/>
            <a:ext cx="1462087" cy="1316038"/>
          </a:xfrm>
          <a:prstGeom prst="rect">
            <a:avLst/>
          </a:prstGeom>
        </p:spPr>
        <p:txBody>
          <a:bodyPr vert="horz"/>
          <a:lstStyle>
            <a:lvl1pPr marL="0" indent="0">
              <a:buFontTx/>
              <a:buNone/>
              <a:defRPr sz="1800">
                <a:solidFill>
                  <a:schemeClr val="bg1"/>
                </a:solidFill>
                <a:latin typeface="Raleway Light"/>
                <a:cs typeface="Raleway Light"/>
              </a:defRPr>
            </a:lvl1pPr>
          </a:lstStyle>
          <a:p>
            <a:pPr lvl="0"/>
            <a:r>
              <a:rPr lang="en-GB"/>
              <a:t>Business name</a:t>
            </a:r>
            <a:endParaRPr lang="en-US"/>
          </a:p>
        </p:txBody>
      </p:sp>
      <p:sp>
        <p:nvSpPr>
          <p:cNvPr id="14" name="Text Placeholder 12"/>
          <p:cNvSpPr>
            <a:spLocks noGrp="1"/>
          </p:cNvSpPr>
          <p:nvPr>
            <p:ph type="body" sz="quarter" idx="12" hasCustomPrompt="1"/>
          </p:nvPr>
        </p:nvSpPr>
        <p:spPr>
          <a:xfrm>
            <a:off x="2667306" y="548765"/>
            <a:ext cx="2886501" cy="1316038"/>
          </a:xfrm>
          <a:prstGeom prst="rect">
            <a:avLst/>
          </a:prstGeom>
        </p:spPr>
        <p:txBody>
          <a:bodyPr vert="horz"/>
          <a:lstStyle>
            <a:lvl1pPr marL="0" indent="0">
              <a:buFontTx/>
              <a:buNone/>
              <a:defRPr sz="1200" baseline="0">
                <a:latin typeface="Raleway Light"/>
                <a:cs typeface="Raleway Light"/>
              </a:defRPr>
            </a:lvl1pPr>
          </a:lstStyle>
          <a:p>
            <a:pPr lvl="0"/>
            <a:r>
              <a:rPr lang="en-GB"/>
              <a:t>Paragraph style to go here, fill with text. </a:t>
            </a:r>
            <a:r>
              <a:rPr lang="en-GB" err="1"/>
              <a:t>Lorem</a:t>
            </a:r>
            <a:r>
              <a:rPr lang="en-GB"/>
              <a:t> </a:t>
            </a:r>
            <a:r>
              <a:rPr lang="en-GB" err="1"/>
              <a:t>ipsum</a:t>
            </a:r>
            <a:r>
              <a:rPr lang="en-GB"/>
              <a:t> </a:t>
            </a:r>
            <a:r>
              <a:rPr lang="en-GB" err="1"/>
              <a:t>dolor</a:t>
            </a:r>
            <a:r>
              <a:rPr lang="en-GB"/>
              <a:t> sit </a:t>
            </a:r>
            <a:r>
              <a:rPr lang="en-GB" err="1"/>
              <a:t>amet</a:t>
            </a:r>
            <a:r>
              <a:rPr lang="en-GB"/>
              <a:t>/ </a:t>
            </a:r>
            <a:r>
              <a:rPr lang="en-GB" err="1"/>
              <a:t>Heinmet</a:t>
            </a:r>
            <a:r>
              <a:rPr lang="en-GB"/>
              <a:t> </a:t>
            </a:r>
            <a:r>
              <a:rPr lang="en-GB" err="1"/>
              <a:t>dolo</a:t>
            </a:r>
            <a:r>
              <a:rPr lang="en-GB"/>
              <a:t> con eat sit </a:t>
            </a:r>
            <a:r>
              <a:rPr lang="en-GB" err="1"/>
              <a:t>eatinunt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dolre</a:t>
            </a:r>
            <a:r>
              <a:rPr lang="en-GB"/>
              <a:t> </a:t>
            </a:r>
            <a:r>
              <a:rPr lang="en-GB" err="1"/>
              <a:t>volendit</a:t>
            </a:r>
            <a:r>
              <a:rPr lang="en-GB"/>
              <a:t> et </a:t>
            </a:r>
            <a:r>
              <a:rPr lang="en-GB" err="1"/>
              <a:t>intibus</a:t>
            </a:r>
            <a:r>
              <a:rPr lang="en-GB"/>
              <a:t>.</a:t>
            </a:r>
            <a:endParaRPr lang="en-US"/>
          </a:p>
        </p:txBody>
      </p:sp>
      <p:sp>
        <p:nvSpPr>
          <p:cNvPr id="16" name="Text Placeholder 15"/>
          <p:cNvSpPr>
            <a:spLocks noGrp="1"/>
          </p:cNvSpPr>
          <p:nvPr>
            <p:ph type="body" sz="quarter" idx="13" hasCustomPrompt="1"/>
          </p:nvPr>
        </p:nvSpPr>
        <p:spPr>
          <a:xfrm>
            <a:off x="6884033" y="3058909"/>
            <a:ext cx="2001050" cy="1416226"/>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Tx/>
              <a:buSzTx/>
              <a:buFontTx/>
              <a:buNone/>
              <a:tabLst/>
              <a:defRPr sz="1000" baseline="0">
                <a:latin typeface="Raleway Light"/>
                <a:cs typeface="Raleway Light"/>
              </a:defRPr>
            </a:lvl1pPr>
            <a:lvl2pPr marL="457200" indent="0">
              <a:buFontTx/>
              <a:buNone/>
              <a:defRPr sz="1000">
                <a:latin typeface="Raleway Light"/>
                <a:cs typeface="Raleway Light"/>
              </a:defRPr>
            </a:lvl2pPr>
            <a:lvl3pPr marL="914400" indent="0">
              <a:buFontTx/>
              <a:buNone/>
              <a:defRPr sz="1000">
                <a:latin typeface="Raleway Light"/>
                <a:cs typeface="Raleway Light"/>
              </a:defRPr>
            </a:lvl3pPr>
            <a:lvl4pPr marL="1371600" indent="0">
              <a:buFontTx/>
              <a:buNone/>
              <a:defRPr sz="1000">
                <a:latin typeface="Raleway Light"/>
                <a:cs typeface="Raleway Light"/>
              </a:defRPr>
            </a:lvl4pPr>
            <a:lvl5pPr marL="1828800" indent="0">
              <a:buFontTx/>
              <a:buNone/>
              <a:defRPr sz="1000">
                <a:latin typeface="Raleway Light"/>
                <a:cs typeface="Raleway Light"/>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t>Quote text can go here. </a:t>
            </a:r>
            <a:r>
              <a:rPr lang="en-GB" err="1"/>
              <a:t>Lorem</a:t>
            </a:r>
            <a:r>
              <a:rPr lang="en-GB"/>
              <a:t> </a:t>
            </a:r>
            <a:r>
              <a:rPr lang="en-GB" err="1"/>
              <a:t>ipsum</a:t>
            </a:r>
            <a:r>
              <a:rPr lang="en-GB"/>
              <a:t> sit </a:t>
            </a:r>
            <a:r>
              <a:rPr lang="en-GB" err="1"/>
              <a:t>amet</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a:t>
            </a:r>
          </a:p>
          <a:p>
            <a:pPr lvl="0"/>
            <a:endParaRPr lang="en-GB"/>
          </a:p>
        </p:txBody>
      </p:sp>
      <p:sp>
        <p:nvSpPr>
          <p:cNvPr id="17" name="Text Placeholder 15"/>
          <p:cNvSpPr>
            <a:spLocks noGrp="1"/>
          </p:cNvSpPr>
          <p:nvPr>
            <p:ph type="body" sz="quarter" idx="14" hasCustomPrompt="1"/>
          </p:nvPr>
        </p:nvSpPr>
        <p:spPr>
          <a:xfrm>
            <a:off x="6884033" y="4475135"/>
            <a:ext cx="2001050" cy="442371"/>
          </a:xfrm>
          <a:prstGeom prst="rect">
            <a:avLst/>
          </a:prstGeom>
        </p:spPr>
        <p:txBody>
          <a:bodyPr vert="horz"/>
          <a:lstStyle>
            <a:lvl1pPr marL="0" indent="0">
              <a:spcBef>
                <a:spcPts val="0"/>
              </a:spcBef>
              <a:buFontTx/>
              <a:buNone/>
              <a:defRPr sz="1000" b="0" i="0" baseline="0">
                <a:latin typeface="Raleway ExtraBold"/>
                <a:cs typeface="Raleway ExtraBold"/>
              </a:defRPr>
            </a:lvl1pPr>
            <a:lvl2pPr marL="457200" indent="0">
              <a:buFontTx/>
              <a:buNone/>
              <a:defRPr sz="1000">
                <a:latin typeface="Raleway Light"/>
                <a:cs typeface="Raleway Light"/>
              </a:defRPr>
            </a:lvl2pPr>
            <a:lvl3pPr marL="914400" indent="0">
              <a:buFontTx/>
              <a:buNone/>
              <a:defRPr sz="1000">
                <a:latin typeface="Raleway Light"/>
                <a:cs typeface="Raleway Light"/>
              </a:defRPr>
            </a:lvl3pPr>
            <a:lvl4pPr marL="1371600" indent="0">
              <a:buFontTx/>
              <a:buNone/>
              <a:defRPr sz="1000">
                <a:latin typeface="Raleway Light"/>
                <a:cs typeface="Raleway Light"/>
              </a:defRPr>
            </a:lvl4pPr>
            <a:lvl5pPr marL="1828800" indent="0">
              <a:buFontTx/>
              <a:buNone/>
              <a:defRPr sz="1000">
                <a:latin typeface="Raleway Light"/>
                <a:cs typeface="Raleway Light"/>
              </a:defRPr>
            </a:lvl5pPr>
          </a:lstStyle>
          <a:p>
            <a:pPr lvl="0"/>
            <a:r>
              <a:rPr lang="en-GB"/>
              <a:t>Name</a:t>
            </a:r>
            <a:br>
              <a:rPr lang="en-GB"/>
            </a:br>
            <a:r>
              <a:rPr lang="en-GB"/>
              <a:t>Title/company</a:t>
            </a:r>
          </a:p>
        </p:txBody>
      </p:sp>
      <p:sp>
        <p:nvSpPr>
          <p:cNvPr id="18" name="Text Placeholder 12"/>
          <p:cNvSpPr>
            <a:spLocks noGrp="1"/>
          </p:cNvSpPr>
          <p:nvPr>
            <p:ph type="body" sz="quarter" idx="15" hasCustomPrompt="1"/>
          </p:nvPr>
        </p:nvSpPr>
        <p:spPr>
          <a:xfrm>
            <a:off x="2667307" y="2263430"/>
            <a:ext cx="910918" cy="795480"/>
          </a:xfrm>
          <a:prstGeom prst="rect">
            <a:avLst/>
          </a:prstGeom>
        </p:spPr>
        <p:txBody>
          <a:bodyPr vert="horz"/>
          <a:lstStyle>
            <a:lvl1pPr marL="0" indent="0">
              <a:buFontTx/>
              <a:buNone/>
              <a:defRPr sz="4400" b="0" i="0" spc="-150" baseline="0">
                <a:solidFill>
                  <a:srgbClr val="FDC209"/>
                </a:solidFill>
                <a:latin typeface="Raleway ExtraBold"/>
                <a:cs typeface="Raleway ExtraBold"/>
              </a:defRPr>
            </a:lvl1pPr>
          </a:lstStyle>
          <a:p>
            <a:pPr lvl="0"/>
            <a:r>
              <a:rPr lang="en-GB"/>
              <a:t>48</a:t>
            </a:r>
            <a:endParaRPr lang="en-US"/>
          </a:p>
        </p:txBody>
      </p:sp>
      <p:sp>
        <p:nvSpPr>
          <p:cNvPr id="19" name="Text Placeholder 12"/>
          <p:cNvSpPr>
            <a:spLocks noGrp="1"/>
          </p:cNvSpPr>
          <p:nvPr>
            <p:ph type="body" sz="quarter" idx="16" hasCustomPrompt="1"/>
          </p:nvPr>
        </p:nvSpPr>
        <p:spPr>
          <a:xfrm>
            <a:off x="4200599" y="2263429"/>
            <a:ext cx="1353208" cy="795481"/>
          </a:xfrm>
          <a:prstGeom prst="rect">
            <a:avLst/>
          </a:prstGeom>
        </p:spPr>
        <p:txBody>
          <a:bodyPr vert="horz"/>
          <a:lstStyle>
            <a:lvl1pPr marL="0" indent="0">
              <a:buFontTx/>
              <a:buNone/>
              <a:defRPr sz="4400" b="0" i="0" spc="-150" baseline="0">
                <a:solidFill>
                  <a:srgbClr val="FDC209"/>
                </a:solidFill>
                <a:latin typeface="Raleway ExtraBold"/>
                <a:cs typeface="Raleway ExtraBold"/>
              </a:defRPr>
            </a:lvl1pPr>
          </a:lstStyle>
          <a:p>
            <a:pPr lvl="0"/>
            <a:r>
              <a:rPr lang="en-GB"/>
              <a:t>318</a:t>
            </a:r>
            <a:endParaRPr lang="en-US"/>
          </a:p>
        </p:txBody>
      </p:sp>
      <p:sp>
        <p:nvSpPr>
          <p:cNvPr id="20" name="Text Placeholder 12"/>
          <p:cNvSpPr>
            <a:spLocks noGrp="1"/>
          </p:cNvSpPr>
          <p:nvPr>
            <p:ph type="body" sz="quarter" idx="17" hasCustomPrompt="1"/>
          </p:nvPr>
        </p:nvSpPr>
        <p:spPr>
          <a:xfrm>
            <a:off x="4200599" y="3063337"/>
            <a:ext cx="1243542" cy="1316038"/>
          </a:xfrm>
          <a:prstGeom prst="rect">
            <a:avLst/>
          </a:prstGeom>
        </p:spPr>
        <p:txBody>
          <a:bodyPr vert="horz"/>
          <a:lstStyle>
            <a:lvl1pPr marL="0" indent="0">
              <a:buFontTx/>
              <a:buNone/>
              <a:defRPr sz="700" b="0" i="0" baseline="0">
                <a:latin typeface="Raleway"/>
                <a:cs typeface="Raleway"/>
              </a:defRPr>
            </a:lvl1pPr>
          </a:lstStyle>
          <a:p>
            <a:pPr lvl="0"/>
            <a:r>
              <a:rPr lang="en-GB"/>
              <a:t>Small descriptor copy </a:t>
            </a:r>
            <a:br>
              <a:rPr lang="en-GB"/>
            </a:br>
            <a:r>
              <a:rPr lang="en-GB"/>
              <a:t>can go here, fill with text. </a:t>
            </a:r>
            <a:r>
              <a:rPr lang="en-GB" err="1"/>
              <a:t>Lorem</a:t>
            </a:r>
            <a:r>
              <a:rPr lang="en-GB"/>
              <a:t> </a:t>
            </a:r>
            <a:r>
              <a:rPr lang="en-GB" err="1"/>
              <a:t>ipsum</a:t>
            </a:r>
            <a:r>
              <a:rPr lang="en-GB"/>
              <a:t> </a:t>
            </a:r>
            <a:r>
              <a:rPr lang="en-GB" err="1"/>
              <a:t>dolor</a:t>
            </a:r>
            <a:r>
              <a:rPr lang="en-GB"/>
              <a:t> sit </a:t>
            </a:r>
            <a:r>
              <a:rPr lang="en-GB" err="1"/>
              <a:t>amet</a:t>
            </a:r>
            <a:r>
              <a:rPr lang="en-GB"/>
              <a:t>/ </a:t>
            </a:r>
            <a:r>
              <a:rPr lang="en-GB" err="1"/>
              <a:t>Heinmet</a:t>
            </a:r>
            <a:r>
              <a:rPr lang="en-GB"/>
              <a:t> </a:t>
            </a:r>
            <a:r>
              <a:rPr lang="en-GB" err="1"/>
              <a:t>dolo</a:t>
            </a:r>
            <a:r>
              <a:rPr lang="en-GB"/>
              <a:t> con eat sit </a:t>
            </a:r>
            <a:r>
              <a:rPr lang="en-GB" err="1"/>
              <a:t>eatinunt</a:t>
            </a:r>
            <a:r>
              <a:rPr lang="en-GB"/>
              <a:t> </a:t>
            </a:r>
            <a:r>
              <a:rPr lang="en-GB" err="1"/>
              <a:t>volupta</a:t>
            </a:r>
            <a:r>
              <a:rPr lang="en-GB"/>
              <a:t>.</a:t>
            </a:r>
            <a:endParaRPr lang="en-US"/>
          </a:p>
        </p:txBody>
      </p:sp>
      <p:sp>
        <p:nvSpPr>
          <p:cNvPr id="21" name="Text Placeholder 12"/>
          <p:cNvSpPr>
            <a:spLocks noGrp="1"/>
          </p:cNvSpPr>
          <p:nvPr>
            <p:ph type="body" sz="quarter" idx="18" hasCustomPrompt="1"/>
          </p:nvPr>
        </p:nvSpPr>
        <p:spPr>
          <a:xfrm>
            <a:off x="2673546" y="3063337"/>
            <a:ext cx="1243542" cy="1316038"/>
          </a:xfrm>
          <a:prstGeom prst="rect">
            <a:avLst/>
          </a:prstGeom>
        </p:spPr>
        <p:txBody>
          <a:bodyPr vert="horz"/>
          <a:lstStyle>
            <a:lvl1pPr marL="0" indent="0">
              <a:buFontTx/>
              <a:buNone/>
              <a:defRPr sz="700" b="0" i="0" baseline="0">
                <a:latin typeface="Raleway"/>
                <a:cs typeface="Raleway"/>
              </a:defRPr>
            </a:lvl1pPr>
          </a:lstStyle>
          <a:p>
            <a:pPr lvl="0"/>
            <a:r>
              <a:rPr lang="en-GB"/>
              <a:t>Small descriptor copy </a:t>
            </a:r>
            <a:br>
              <a:rPr lang="en-GB"/>
            </a:br>
            <a:r>
              <a:rPr lang="en-GB"/>
              <a:t>can go here, fill with text. </a:t>
            </a:r>
            <a:r>
              <a:rPr lang="en-GB" err="1"/>
              <a:t>Lorem</a:t>
            </a:r>
            <a:r>
              <a:rPr lang="en-GB"/>
              <a:t> </a:t>
            </a:r>
            <a:r>
              <a:rPr lang="en-GB" err="1"/>
              <a:t>ipsum</a:t>
            </a:r>
            <a:r>
              <a:rPr lang="en-GB"/>
              <a:t> </a:t>
            </a:r>
            <a:r>
              <a:rPr lang="en-GB" err="1"/>
              <a:t>dolor</a:t>
            </a:r>
            <a:r>
              <a:rPr lang="en-GB"/>
              <a:t> sit </a:t>
            </a:r>
            <a:r>
              <a:rPr lang="en-GB" err="1"/>
              <a:t>amet</a:t>
            </a:r>
            <a:r>
              <a:rPr lang="en-GB"/>
              <a:t>/ </a:t>
            </a:r>
            <a:r>
              <a:rPr lang="en-GB" err="1"/>
              <a:t>Heinmet</a:t>
            </a:r>
            <a:r>
              <a:rPr lang="en-GB"/>
              <a:t> </a:t>
            </a:r>
            <a:r>
              <a:rPr lang="en-GB" err="1"/>
              <a:t>dolo</a:t>
            </a:r>
            <a:r>
              <a:rPr lang="en-GB"/>
              <a:t> con eat sit </a:t>
            </a:r>
            <a:r>
              <a:rPr lang="en-GB" err="1"/>
              <a:t>eatinunt</a:t>
            </a:r>
            <a:r>
              <a:rPr lang="en-GB"/>
              <a:t> </a:t>
            </a:r>
            <a:r>
              <a:rPr lang="en-GB" err="1"/>
              <a:t>volupta</a:t>
            </a:r>
            <a:r>
              <a:rPr lang="en-GB"/>
              <a:t>.</a:t>
            </a:r>
            <a:endParaRPr lang="en-US"/>
          </a:p>
        </p:txBody>
      </p:sp>
    </p:spTree>
    <p:extLst>
      <p:ext uri="{BB962C8B-B14F-4D97-AF65-F5344CB8AC3E}">
        <p14:creationId xmlns:p14="http://schemas.microsoft.com/office/powerpoint/2010/main" val="3563240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sign Feature Slide - Option 1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553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sign Feature Slide - Option 1 Yellow">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19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sign Feature Slide - Option 2 Yellow">
    <p:spTree>
      <p:nvGrpSpPr>
        <p:cNvPr id="1" name=""/>
        <p:cNvGrpSpPr/>
        <p:nvPr/>
      </p:nvGrpSpPr>
      <p:grpSpPr>
        <a:xfrm>
          <a:off x="0" y="0"/>
          <a:ext cx="0" cy="0"/>
          <a:chOff x="0" y="0"/>
          <a:chExt cx="0" cy="0"/>
        </a:xfrm>
      </p:grpSpPr>
      <p:sp>
        <p:nvSpPr>
          <p:cNvPr id="7" name="Text Placeholder 12"/>
          <p:cNvSpPr>
            <a:spLocks noGrp="1"/>
          </p:cNvSpPr>
          <p:nvPr>
            <p:ph type="body" sz="quarter" idx="12" hasCustomPrompt="1"/>
          </p:nvPr>
        </p:nvSpPr>
        <p:spPr>
          <a:xfrm>
            <a:off x="212942" y="211086"/>
            <a:ext cx="2886501" cy="1316038"/>
          </a:xfrm>
          <a:prstGeom prst="rect">
            <a:avLst/>
          </a:prstGeom>
        </p:spPr>
        <p:txBody>
          <a:bodyPr vert="horz"/>
          <a:lstStyle>
            <a:lvl1pPr marL="0" indent="0">
              <a:buFontTx/>
              <a:buNone/>
              <a:defRPr sz="1200" baseline="0">
                <a:latin typeface="Raleway Light"/>
                <a:cs typeface="Raleway Light"/>
              </a:defRPr>
            </a:lvl1pPr>
          </a:lstStyle>
          <a:p>
            <a:pPr lvl="0"/>
            <a:r>
              <a:rPr lang="en-GB"/>
              <a:t>Paragraph style to go here, fill with text. </a:t>
            </a:r>
            <a:r>
              <a:rPr lang="en-GB" err="1"/>
              <a:t>Lorem</a:t>
            </a:r>
            <a:r>
              <a:rPr lang="en-GB"/>
              <a:t> </a:t>
            </a:r>
            <a:r>
              <a:rPr lang="en-GB" err="1"/>
              <a:t>ipsum</a:t>
            </a:r>
            <a:r>
              <a:rPr lang="en-GB"/>
              <a:t> </a:t>
            </a:r>
            <a:r>
              <a:rPr lang="en-GB" err="1"/>
              <a:t>dolor</a:t>
            </a:r>
            <a:r>
              <a:rPr lang="en-GB"/>
              <a:t> sit </a:t>
            </a:r>
            <a:r>
              <a:rPr lang="en-GB" err="1"/>
              <a:t>amet</a:t>
            </a:r>
            <a:r>
              <a:rPr lang="en-GB"/>
              <a:t>/ </a:t>
            </a:r>
            <a:r>
              <a:rPr lang="en-GB" err="1"/>
              <a:t>Heinmet</a:t>
            </a:r>
            <a:r>
              <a:rPr lang="en-GB"/>
              <a:t> </a:t>
            </a:r>
            <a:r>
              <a:rPr lang="en-GB" err="1"/>
              <a:t>dolo</a:t>
            </a:r>
            <a:r>
              <a:rPr lang="en-GB"/>
              <a:t> con eat sit </a:t>
            </a:r>
            <a:r>
              <a:rPr lang="en-GB" err="1"/>
              <a:t>eatinunt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dolre</a:t>
            </a:r>
            <a:r>
              <a:rPr lang="en-GB"/>
              <a:t> </a:t>
            </a:r>
            <a:r>
              <a:rPr lang="en-GB" err="1"/>
              <a:t>volendit</a:t>
            </a:r>
            <a:r>
              <a:rPr lang="en-GB"/>
              <a:t> et </a:t>
            </a:r>
            <a:r>
              <a:rPr lang="en-GB" err="1"/>
              <a:t>intibus</a:t>
            </a:r>
            <a:r>
              <a:rPr lang="en-GB"/>
              <a:t>.</a:t>
            </a:r>
            <a:endParaRPr lang="en-US"/>
          </a:p>
        </p:txBody>
      </p:sp>
      <p:cxnSp>
        <p:nvCxnSpPr>
          <p:cNvPr id="8" name="Straight Connector 7"/>
          <p:cNvCxnSpPr/>
          <p:nvPr userDrawn="1"/>
        </p:nvCxnSpPr>
        <p:spPr>
          <a:xfrm flipH="1" flipV="1">
            <a:off x="342499" y="2545640"/>
            <a:ext cx="4980769" cy="26110"/>
          </a:xfrm>
          <a:prstGeom prst="line">
            <a:avLst/>
          </a:prstGeom>
          <a:ln w="12700" cmpd="sng">
            <a:solidFill>
              <a:srgbClr val="000000"/>
            </a:solidFill>
            <a:headEnd type="oval" w="sm" len="sm"/>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323268" y="328874"/>
            <a:ext cx="154157" cy="2237837"/>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323268" y="575203"/>
            <a:ext cx="756262" cy="1991508"/>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5323268" y="1357984"/>
            <a:ext cx="870401" cy="1208728"/>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323268" y="944535"/>
            <a:ext cx="2376691" cy="1622176"/>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5341814" y="1951517"/>
            <a:ext cx="1890010" cy="611944"/>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5323268" y="2566711"/>
            <a:ext cx="2468873" cy="5039"/>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323268" y="2566710"/>
            <a:ext cx="2315596" cy="619588"/>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5323268" y="2566711"/>
            <a:ext cx="2468873" cy="1419368"/>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323268" y="2566710"/>
            <a:ext cx="1304779" cy="1670594"/>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323268" y="2566710"/>
            <a:ext cx="847682" cy="2033905"/>
          </a:xfrm>
          <a:prstGeom prst="line">
            <a:avLst/>
          </a:prstGeom>
          <a:ln w="6350" cmpd="sng">
            <a:solidFill>
              <a:srgbClr val="000000"/>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23" name="Text Placeholder 22"/>
          <p:cNvSpPr>
            <a:spLocks noGrp="1"/>
          </p:cNvSpPr>
          <p:nvPr>
            <p:ph type="body" sz="quarter" idx="13" hasCustomPrompt="1"/>
          </p:nvPr>
        </p:nvSpPr>
        <p:spPr>
          <a:xfrm>
            <a:off x="5476875" y="127000"/>
            <a:ext cx="1355725"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24" name="Text Placeholder 22"/>
          <p:cNvSpPr>
            <a:spLocks noGrp="1"/>
          </p:cNvSpPr>
          <p:nvPr>
            <p:ph type="body" sz="quarter" idx="14" hasCustomPrompt="1"/>
          </p:nvPr>
        </p:nvSpPr>
        <p:spPr>
          <a:xfrm>
            <a:off x="5481411" y="235854"/>
            <a:ext cx="1355725" cy="154214"/>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25" name="Text Placeholder 22"/>
          <p:cNvSpPr>
            <a:spLocks noGrp="1"/>
          </p:cNvSpPr>
          <p:nvPr>
            <p:ph type="body" sz="quarter" idx="15" hasCustomPrompt="1"/>
          </p:nvPr>
        </p:nvSpPr>
        <p:spPr>
          <a:xfrm>
            <a:off x="6091233" y="451758"/>
            <a:ext cx="1355725"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26" name="Text Placeholder 22"/>
          <p:cNvSpPr>
            <a:spLocks noGrp="1"/>
          </p:cNvSpPr>
          <p:nvPr>
            <p:ph type="body" sz="quarter" idx="16" hasCustomPrompt="1"/>
          </p:nvPr>
        </p:nvSpPr>
        <p:spPr>
          <a:xfrm>
            <a:off x="6095769" y="560612"/>
            <a:ext cx="1355725" cy="154214"/>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29" name="Text Placeholder 22"/>
          <p:cNvSpPr>
            <a:spLocks noGrp="1"/>
          </p:cNvSpPr>
          <p:nvPr>
            <p:ph type="body" sz="quarter" idx="17" hasCustomPrompt="1"/>
          </p:nvPr>
        </p:nvSpPr>
        <p:spPr>
          <a:xfrm>
            <a:off x="6086698" y="917127"/>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0" name="Text Placeholder 22"/>
          <p:cNvSpPr>
            <a:spLocks noGrp="1"/>
          </p:cNvSpPr>
          <p:nvPr>
            <p:ph type="body" sz="quarter" idx="18" hasCustomPrompt="1"/>
          </p:nvPr>
        </p:nvSpPr>
        <p:spPr>
          <a:xfrm>
            <a:off x="6091234" y="1025980"/>
            <a:ext cx="880160" cy="271233"/>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1" name="Text Placeholder 22"/>
          <p:cNvSpPr>
            <a:spLocks noGrp="1"/>
          </p:cNvSpPr>
          <p:nvPr>
            <p:ph type="body" sz="quarter" idx="19" hasCustomPrompt="1"/>
          </p:nvPr>
        </p:nvSpPr>
        <p:spPr>
          <a:xfrm>
            <a:off x="7705957" y="794672"/>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2" name="Text Placeholder 22"/>
          <p:cNvSpPr>
            <a:spLocks noGrp="1"/>
          </p:cNvSpPr>
          <p:nvPr>
            <p:ph type="body" sz="quarter" idx="20" hasCustomPrompt="1"/>
          </p:nvPr>
        </p:nvSpPr>
        <p:spPr>
          <a:xfrm>
            <a:off x="7710493" y="903525"/>
            <a:ext cx="880160" cy="271233"/>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3" name="Text Placeholder 22"/>
          <p:cNvSpPr>
            <a:spLocks noGrp="1"/>
          </p:cNvSpPr>
          <p:nvPr>
            <p:ph type="body" sz="quarter" idx="21" hasCustomPrompt="1"/>
          </p:nvPr>
        </p:nvSpPr>
        <p:spPr>
          <a:xfrm>
            <a:off x="7279933" y="1797303"/>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4" name="Text Placeholder 22"/>
          <p:cNvSpPr>
            <a:spLocks noGrp="1"/>
          </p:cNvSpPr>
          <p:nvPr>
            <p:ph type="body" sz="quarter" idx="22" hasCustomPrompt="1"/>
          </p:nvPr>
        </p:nvSpPr>
        <p:spPr>
          <a:xfrm>
            <a:off x="7284469" y="1906156"/>
            <a:ext cx="880160" cy="271233"/>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5" name="Text Placeholder 22"/>
          <p:cNvSpPr>
            <a:spLocks noGrp="1"/>
          </p:cNvSpPr>
          <p:nvPr>
            <p:ph type="body" sz="quarter" idx="23" hasCustomPrompt="1"/>
          </p:nvPr>
        </p:nvSpPr>
        <p:spPr>
          <a:xfrm>
            <a:off x="7799391" y="2440216"/>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6" name="Text Placeholder 22"/>
          <p:cNvSpPr>
            <a:spLocks noGrp="1"/>
          </p:cNvSpPr>
          <p:nvPr>
            <p:ph type="body" sz="quarter" idx="24" hasCustomPrompt="1"/>
          </p:nvPr>
        </p:nvSpPr>
        <p:spPr>
          <a:xfrm>
            <a:off x="7803927" y="2549069"/>
            <a:ext cx="880160" cy="271233"/>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7" name="Text Placeholder 22"/>
          <p:cNvSpPr>
            <a:spLocks noGrp="1"/>
          </p:cNvSpPr>
          <p:nvPr>
            <p:ph type="body" sz="quarter" idx="25" hasCustomPrompt="1"/>
          </p:nvPr>
        </p:nvSpPr>
        <p:spPr>
          <a:xfrm>
            <a:off x="7670014" y="3091047"/>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8" name="Text Placeholder 22"/>
          <p:cNvSpPr>
            <a:spLocks noGrp="1"/>
          </p:cNvSpPr>
          <p:nvPr>
            <p:ph type="body" sz="quarter" idx="26" hasCustomPrompt="1"/>
          </p:nvPr>
        </p:nvSpPr>
        <p:spPr>
          <a:xfrm>
            <a:off x="7674550" y="3199900"/>
            <a:ext cx="880160" cy="271233"/>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9" name="Text Placeholder 22"/>
          <p:cNvSpPr>
            <a:spLocks noGrp="1"/>
          </p:cNvSpPr>
          <p:nvPr>
            <p:ph type="body" sz="quarter" idx="27" hasCustomPrompt="1"/>
          </p:nvPr>
        </p:nvSpPr>
        <p:spPr>
          <a:xfrm>
            <a:off x="7822413" y="3899900"/>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40" name="Text Placeholder 22"/>
          <p:cNvSpPr>
            <a:spLocks noGrp="1"/>
          </p:cNvSpPr>
          <p:nvPr>
            <p:ph type="body" sz="quarter" idx="28" hasCustomPrompt="1"/>
          </p:nvPr>
        </p:nvSpPr>
        <p:spPr>
          <a:xfrm>
            <a:off x="7826949" y="4008753"/>
            <a:ext cx="880160" cy="271233"/>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41" name="Text Placeholder 22"/>
          <p:cNvSpPr>
            <a:spLocks noGrp="1"/>
          </p:cNvSpPr>
          <p:nvPr>
            <p:ph type="body" sz="quarter" idx="29" hasCustomPrompt="1"/>
          </p:nvPr>
        </p:nvSpPr>
        <p:spPr>
          <a:xfrm>
            <a:off x="6653400" y="4119373"/>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42" name="Text Placeholder 22"/>
          <p:cNvSpPr>
            <a:spLocks noGrp="1"/>
          </p:cNvSpPr>
          <p:nvPr>
            <p:ph type="body" sz="quarter" idx="30" hasCustomPrompt="1"/>
          </p:nvPr>
        </p:nvSpPr>
        <p:spPr>
          <a:xfrm>
            <a:off x="6657936" y="4228226"/>
            <a:ext cx="880160" cy="271233"/>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43" name="Text Placeholder 22"/>
          <p:cNvSpPr>
            <a:spLocks noGrp="1"/>
          </p:cNvSpPr>
          <p:nvPr>
            <p:ph type="body" sz="quarter" idx="31" hasCustomPrompt="1"/>
          </p:nvPr>
        </p:nvSpPr>
        <p:spPr>
          <a:xfrm>
            <a:off x="6168445" y="4500828"/>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44" name="Text Placeholder 22"/>
          <p:cNvSpPr>
            <a:spLocks noGrp="1"/>
          </p:cNvSpPr>
          <p:nvPr>
            <p:ph type="body" sz="quarter" idx="32" hasCustomPrompt="1"/>
          </p:nvPr>
        </p:nvSpPr>
        <p:spPr>
          <a:xfrm>
            <a:off x="6172981" y="4609681"/>
            <a:ext cx="880160" cy="271233"/>
          </a:xfrm>
          <a:prstGeom prst="rect">
            <a:avLst/>
          </a:prstGeom>
        </p:spPr>
        <p:txBody>
          <a:bodyPr vert="horz"/>
          <a:lstStyle>
            <a:lvl1pPr marL="0" indent="0" algn="l">
              <a:buFontTx/>
              <a:buNone/>
              <a:defRPr sz="600" b="0" i="0" baseline="0">
                <a:solidFill>
                  <a:schemeClr val="tx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Tree>
    <p:extLst>
      <p:ext uri="{BB962C8B-B14F-4D97-AF65-F5344CB8AC3E}">
        <p14:creationId xmlns:p14="http://schemas.microsoft.com/office/powerpoint/2010/main" val="98360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sign Feature Slide - Option 2 Black">
    <p:spTree>
      <p:nvGrpSpPr>
        <p:cNvPr id="1" name=""/>
        <p:cNvGrpSpPr/>
        <p:nvPr/>
      </p:nvGrpSpPr>
      <p:grpSpPr>
        <a:xfrm>
          <a:off x="0" y="0"/>
          <a:ext cx="0" cy="0"/>
          <a:chOff x="0" y="0"/>
          <a:chExt cx="0" cy="0"/>
        </a:xfrm>
      </p:grpSpPr>
      <p:sp>
        <p:nvSpPr>
          <p:cNvPr id="7" name="Text Placeholder 12"/>
          <p:cNvSpPr>
            <a:spLocks noGrp="1"/>
          </p:cNvSpPr>
          <p:nvPr>
            <p:ph type="body" sz="quarter" idx="12" hasCustomPrompt="1"/>
          </p:nvPr>
        </p:nvSpPr>
        <p:spPr>
          <a:xfrm>
            <a:off x="212942" y="211086"/>
            <a:ext cx="2886501" cy="1316038"/>
          </a:xfrm>
          <a:prstGeom prst="rect">
            <a:avLst/>
          </a:prstGeom>
        </p:spPr>
        <p:txBody>
          <a:bodyPr vert="horz"/>
          <a:lstStyle>
            <a:lvl1pPr marL="0" indent="0">
              <a:buFontTx/>
              <a:buNone/>
              <a:defRPr sz="1200" baseline="0">
                <a:latin typeface="Raleway Light"/>
                <a:cs typeface="Raleway Light"/>
              </a:defRPr>
            </a:lvl1pPr>
          </a:lstStyle>
          <a:p>
            <a:pPr lvl="0"/>
            <a:r>
              <a:rPr lang="en-GB"/>
              <a:t>Paragraph style to go here, fill with text. </a:t>
            </a:r>
            <a:r>
              <a:rPr lang="en-GB" err="1"/>
              <a:t>Lorem</a:t>
            </a:r>
            <a:r>
              <a:rPr lang="en-GB"/>
              <a:t> </a:t>
            </a:r>
            <a:r>
              <a:rPr lang="en-GB" err="1"/>
              <a:t>ipsum</a:t>
            </a:r>
            <a:r>
              <a:rPr lang="en-GB"/>
              <a:t> </a:t>
            </a:r>
            <a:r>
              <a:rPr lang="en-GB" err="1"/>
              <a:t>dolor</a:t>
            </a:r>
            <a:r>
              <a:rPr lang="en-GB"/>
              <a:t> sit </a:t>
            </a:r>
            <a:r>
              <a:rPr lang="en-GB" err="1"/>
              <a:t>amet</a:t>
            </a:r>
            <a:r>
              <a:rPr lang="en-GB"/>
              <a:t>/ </a:t>
            </a:r>
            <a:r>
              <a:rPr lang="en-GB" err="1"/>
              <a:t>Heinmet</a:t>
            </a:r>
            <a:r>
              <a:rPr lang="en-GB"/>
              <a:t> </a:t>
            </a:r>
            <a:r>
              <a:rPr lang="en-GB" err="1"/>
              <a:t>dolo</a:t>
            </a:r>
            <a:r>
              <a:rPr lang="en-GB"/>
              <a:t> con eat sit </a:t>
            </a:r>
            <a:r>
              <a:rPr lang="en-GB" err="1"/>
              <a:t>eatinunt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dolre</a:t>
            </a:r>
            <a:r>
              <a:rPr lang="en-GB"/>
              <a:t> </a:t>
            </a:r>
            <a:r>
              <a:rPr lang="en-GB" err="1"/>
              <a:t>volendit</a:t>
            </a:r>
            <a:r>
              <a:rPr lang="en-GB"/>
              <a:t> et </a:t>
            </a:r>
            <a:r>
              <a:rPr lang="en-GB" err="1"/>
              <a:t>intibus</a:t>
            </a:r>
            <a:r>
              <a:rPr lang="en-GB"/>
              <a:t>.</a:t>
            </a:r>
            <a:endParaRPr lang="en-US"/>
          </a:p>
        </p:txBody>
      </p:sp>
      <p:cxnSp>
        <p:nvCxnSpPr>
          <p:cNvPr id="8" name="Straight Connector 7"/>
          <p:cNvCxnSpPr/>
          <p:nvPr userDrawn="1"/>
        </p:nvCxnSpPr>
        <p:spPr>
          <a:xfrm flipH="1" flipV="1">
            <a:off x="342499" y="2545640"/>
            <a:ext cx="4980769" cy="26110"/>
          </a:xfrm>
          <a:prstGeom prst="line">
            <a:avLst/>
          </a:prstGeom>
          <a:ln w="12700" cmpd="sng">
            <a:solidFill>
              <a:srgbClr val="FDC209"/>
            </a:solidFill>
            <a:headEnd type="oval" w="sm" len="sm"/>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323268" y="328874"/>
            <a:ext cx="154157" cy="2237837"/>
          </a:xfrm>
          <a:prstGeom prst="line">
            <a:avLst/>
          </a:prstGeom>
          <a:ln w="6350" cmpd="sng">
            <a:solidFill>
              <a:srgbClr val="FDC209"/>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323268" y="575203"/>
            <a:ext cx="756262" cy="1991508"/>
          </a:xfrm>
          <a:prstGeom prst="line">
            <a:avLst/>
          </a:prstGeom>
          <a:ln w="6350" cmpd="sng">
            <a:solidFill>
              <a:srgbClr val="FDC209"/>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5323268" y="1357984"/>
            <a:ext cx="870401" cy="1208728"/>
          </a:xfrm>
          <a:prstGeom prst="line">
            <a:avLst/>
          </a:prstGeom>
          <a:ln w="6350" cmpd="sng">
            <a:solidFill>
              <a:srgbClr val="FDC209"/>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323268" y="944535"/>
            <a:ext cx="2376691" cy="1622176"/>
          </a:xfrm>
          <a:prstGeom prst="line">
            <a:avLst/>
          </a:prstGeom>
          <a:ln w="6350" cmpd="sng">
            <a:solidFill>
              <a:srgbClr val="FDC209"/>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5341814" y="1951517"/>
            <a:ext cx="1890010" cy="611944"/>
          </a:xfrm>
          <a:prstGeom prst="line">
            <a:avLst/>
          </a:prstGeom>
          <a:ln w="6350" cmpd="sng">
            <a:solidFill>
              <a:srgbClr val="FDC209"/>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5323268" y="2566711"/>
            <a:ext cx="2468873" cy="5039"/>
          </a:xfrm>
          <a:prstGeom prst="line">
            <a:avLst/>
          </a:prstGeom>
          <a:ln w="6350" cmpd="sng">
            <a:solidFill>
              <a:srgbClr val="FDC209"/>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323268" y="2566710"/>
            <a:ext cx="2315596" cy="619588"/>
          </a:xfrm>
          <a:prstGeom prst="line">
            <a:avLst/>
          </a:prstGeom>
          <a:ln w="6350" cmpd="sng">
            <a:solidFill>
              <a:srgbClr val="FDC209"/>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5323268" y="2566711"/>
            <a:ext cx="2468873" cy="1419368"/>
          </a:xfrm>
          <a:prstGeom prst="line">
            <a:avLst/>
          </a:prstGeom>
          <a:ln w="6350" cmpd="sng">
            <a:solidFill>
              <a:srgbClr val="FDC209"/>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323268" y="2566710"/>
            <a:ext cx="1304779" cy="1670594"/>
          </a:xfrm>
          <a:prstGeom prst="line">
            <a:avLst/>
          </a:prstGeom>
          <a:ln w="6350" cmpd="sng">
            <a:solidFill>
              <a:srgbClr val="FDC209"/>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23" name="Text Placeholder 22"/>
          <p:cNvSpPr>
            <a:spLocks noGrp="1"/>
          </p:cNvSpPr>
          <p:nvPr>
            <p:ph type="body" sz="quarter" idx="13" hasCustomPrompt="1"/>
          </p:nvPr>
        </p:nvSpPr>
        <p:spPr>
          <a:xfrm>
            <a:off x="5476875" y="127000"/>
            <a:ext cx="1355725"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24" name="Text Placeholder 22"/>
          <p:cNvSpPr>
            <a:spLocks noGrp="1"/>
          </p:cNvSpPr>
          <p:nvPr>
            <p:ph type="body" sz="quarter" idx="14" hasCustomPrompt="1"/>
          </p:nvPr>
        </p:nvSpPr>
        <p:spPr>
          <a:xfrm>
            <a:off x="5481411" y="235854"/>
            <a:ext cx="1355725" cy="154214"/>
          </a:xfrm>
          <a:prstGeom prst="rect">
            <a:avLst/>
          </a:prstGeom>
        </p:spPr>
        <p:txBody>
          <a:bodyPr vert="horz"/>
          <a:lstStyle>
            <a:lvl1pPr marL="0" indent="0" algn="l">
              <a:buFontTx/>
              <a:buNone/>
              <a:defRPr sz="600" b="0" i="0" baseline="0">
                <a:solidFill>
                  <a:schemeClr val="bg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25" name="Text Placeholder 22"/>
          <p:cNvSpPr>
            <a:spLocks noGrp="1"/>
          </p:cNvSpPr>
          <p:nvPr>
            <p:ph type="body" sz="quarter" idx="15" hasCustomPrompt="1"/>
          </p:nvPr>
        </p:nvSpPr>
        <p:spPr>
          <a:xfrm>
            <a:off x="6091233" y="451758"/>
            <a:ext cx="1355725"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26" name="Text Placeholder 22"/>
          <p:cNvSpPr>
            <a:spLocks noGrp="1"/>
          </p:cNvSpPr>
          <p:nvPr>
            <p:ph type="body" sz="quarter" idx="16" hasCustomPrompt="1"/>
          </p:nvPr>
        </p:nvSpPr>
        <p:spPr>
          <a:xfrm>
            <a:off x="6095769" y="560612"/>
            <a:ext cx="1355725" cy="154214"/>
          </a:xfrm>
          <a:prstGeom prst="rect">
            <a:avLst/>
          </a:prstGeom>
        </p:spPr>
        <p:txBody>
          <a:bodyPr vert="horz"/>
          <a:lstStyle>
            <a:lvl1pPr marL="0" indent="0" algn="l">
              <a:buFontTx/>
              <a:buNone/>
              <a:defRPr sz="600" b="0" i="0" baseline="0">
                <a:solidFill>
                  <a:schemeClr val="bg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29" name="Text Placeholder 22"/>
          <p:cNvSpPr>
            <a:spLocks noGrp="1"/>
          </p:cNvSpPr>
          <p:nvPr>
            <p:ph type="body" sz="quarter" idx="17" hasCustomPrompt="1"/>
          </p:nvPr>
        </p:nvSpPr>
        <p:spPr>
          <a:xfrm>
            <a:off x="6086698" y="917127"/>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0" name="Text Placeholder 22"/>
          <p:cNvSpPr>
            <a:spLocks noGrp="1"/>
          </p:cNvSpPr>
          <p:nvPr>
            <p:ph type="body" sz="quarter" idx="18" hasCustomPrompt="1"/>
          </p:nvPr>
        </p:nvSpPr>
        <p:spPr>
          <a:xfrm>
            <a:off x="6091234" y="1025980"/>
            <a:ext cx="880160" cy="271233"/>
          </a:xfrm>
          <a:prstGeom prst="rect">
            <a:avLst/>
          </a:prstGeom>
        </p:spPr>
        <p:txBody>
          <a:bodyPr vert="horz"/>
          <a:lstStyle>
            <a:lvl1pPr marL="0" indent="0" algn="l">
              <a:buFontTx/>
              <a:buNone/>
              <a:defRPr sz="600" b="0" i="0" baseline="0">
                <a:solidFill>
                  <a:schemeClr val="bg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1" name="Text Placeholder 22"/>
          <p:cNvSpPr>
            <a:spLocks noGrp="1"/>
          </p:cNvSpPr>
          <p:nvPr>
            <p:ph type="body" sz="quarter" idx="19" hasCustomPrompt="1"/>
          </p:nvPr>
        </p:nvSpPr>
        <p:spPr>
          <a:xfrm>
            <a:off x="7705957" y="794672"/>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2" name="Text Placeholder 22"/>
          <p:cNvSpPr>
            <a:spLocks noGrp="1"/>
          </p:cNvSpPr>
          <p:nvPr>
            <p:ph type="body" sz="quarter" idx="20" hasCustomPrompt="1"/>
          </p:nvPr>
        </p:nvSpPr>
        <p:spPr>
          <a:xfrm>
            <a:off x="7710493" y="903525"/>
            <a:ext cx="880160" cy="271233"/>
          </a:xfrm>
          <a:prstGeom prst="rect">
            <a:avLst/>
          </a:prstGeom>
        </p:spPr>
        <p:txBody>
          <a:bodyPr vert="horz"/>
          <a:lstStyle>
            <a:lvl1pPr marL="0" indent="0" algn="l">
              <a:buFontTx/>
              <a:buNone/>
              <a:defRPr sz="600" b="0" i="0" baseline="0">
                <a:solidFill>
                  <a:schemeClr val="bg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3" name="Text Placeholder 22"/>
          <p:cNvSpPr>
            <a:spLocks noGrp="1"/>
          </p:cNvSpPr>
          <p:nvPr>
            <p:ph type="body" sz="quarter" idx="21" hasCustomPrompt="1"/>
          </p:nvPr>
        </p:nvSpPr>
        <p:spPr>
          <a:xfrm>
            <a:off x="7279933" y="1797303"/>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4" name="Text Placeholder 22"/>
          <p:cNvSpPr>
            <a:spLocks noGrp="1"/>
          </p:cNvSpPr>
          <p:nvPr>
            <p:ph type="body" sz="quarter" idx="22" hasCustomPrompt="1"/>
          </p:nvPr>
        </p:nvSpPr>
        <p:spPr>
          <a:xfrm>
            <a:off x="7284469" y="1906156"/>
            <a:ext cx="880160" cy="271233"/>
          </a:xfrm>
          <a:prstGeom prst="rect">
            <a:avLst/>
          </a:prstGeom>
        </p:spPr>
        <p:txBody>
          <a:bodyPr vert="horz"/>
          <a:lstStyle>
            <a:lvl1pPr marL="0" indent="0" algn="l">
              <a:buFontTx/>
              <a:buNone/>
              <a:defRPr sz="600" b="0" i="0" baseline="0">
                <a:solidFill>
                  <a:schemeClr val="bg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5" name="Text Placeholder 22"/>
          <p:cNvSpPr>
            <a:spLocks noGrp="1"/>
          </p:cNvSpPr>
          <p:nvPr>
            <p:ph type="body" sz="quarter" idx="23" hasCustomPrompt="1"/>
          </p:nvPr>
        </p:nvSpPr>
        <p:spPr>
          <a:xfrm>
            <a:off x="7799391" y="2440216"/>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6" name="Text Placeholder 22"/>
          <p:cNvSpPr>
            <a:spLocks noGrp="1"/>
          </p:cNvSpPr>
          <p:nvPr>
            <p:ph type="body" sz="quarter" idx="24" hasCustomPrompt="1"/>
          </p:nvPr>
        </p:nvSpPr>
        <p:spPr>
          <a:xfrm>
            <a:off x="7803927" y="2549069"/>
            <a:ext cx="880160" cy="271233"/>
          </a:xfrm>
          <a:prstGeom prst="rect">
            <a:avLst/>
          </a:prstGeom>
        </p:spPr>
        <p:txBody>
          <a:bodyPr vert="horz"/>
          <a:lstStyle>
            <a:lvl1pPr marL="0" indent="0" algn="l">
              <a:buFontTx/>
              <a:buNone/>
              <a:defRPr sz="600" b="0" i="0" baseline="0">
                <a:solidFill>
                  <a:schemeClr val="bg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7" name="Text Placeholder 22"/>
          <p:cNvSpPr>
            <a:spLocks noGrp="1"/>
          </p:cNvSpPr>
          <p:nvPr>
            <p:ph type="body" sz="quarter" idx="25" hasCustomPrompt="1"/>
          </p:nvPr>
        </p:nvSpPr>
        <p:spPr>
          <a:xfrm>
            <a:off x="7670014" y="3091047"/>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38" name="Text Placeholder 22"/>
          <p:cNvSpPr>
            <a:spLocks noGrp="1"/>
          </p:cNvSpPr>
          <p:nvPr>
            <p:ph type="body" sz="quarter" idx="26" hasCustomPrompt="1"/>
          </p:nvPr>
        </p:nvSpPr>
        <p:spPr>
          <a:xfrm>
            <a:off x="7674550" y="3199900"/>
            <a:ext cx="880160" cy="271233"/>
          </a:xfrm>
          <a:prstGeom prst="rect">
            <a:avLst/>
          </a:prstGeom>
        </p:spPr>
        <p:txBody>
          <a:bodyPr vert="horz"/>
          <a:lstStyle>
            <a:lvl1pPr marL="0" indent="0" algn="l">
              <a:buFontTx/>
              <a:buNone/>
              <a:defRPr sz="600" b="0" i="0" baseline="0">
                <a:solidFill>
                  <a:schemeClr val="bg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39" name="Text Placeholder 22"/>
          <p:cNvSpPr>
            <a:spLocks noGrp="1"/>
          </p:cNvSpPr>
          <p:nvPr>
            <p:ph type="body" sz="quarter" idx="27" hasCustomPrompt="1"/>
          </p:nvPr>
        </p:nvSpPr>
        <p:spPr>
          <a:xfrm>
            <a:off x="7822413" y="3899900"/>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40" name="Text Placeholder 22"/>
          <p:cNvSpPr>
            <a:spLocks noGrp="1"/>
          </p:cNvSpPr>
          <p:nvPr>
            <p:ph type="body" sz="quarter" idx="28" hasCustomPrompt="1"/>
          </p:nvPr>
        </p:nvSpPr>
        <p:spPr>
          <a:xfrm>
            <a:off x="7826949" y="4008753"/>
            <a:ext cx="880160" cy="271233"/>
          </a:xfrm>
          <a:prstGeom prst="rect">
            <a:avLst/>
          </a:prstGeom>
        </p:spPr>
        <p:txBody>
          <a:bodyPr vert="horz"/>
          <a:lstStyle>
            <a:lvl1pPr marL="0" indent="0" algn="l">
              <a:buFontTx/>
              <a:buNone/>
              <a:defRPr sz="600" b="0" i="0" baseline="0">
                <a:solidFill>
                  <a:schemeClr val="bg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
        <p:nvSpPr>
          <p:cNvPr id="41" name="Text Placeholder 22"/>
          <p:cNvSpPr>
            <a:spLocks noGrp="1"/>
          </p:cNvSpPr>
          <p:nvPr>
            <p:ph type="body" sz="quarter" idx="29" hasCustomPrompt="1"/>
          </p:nvPr>
        </p:nvSpPr>
        <p:spPr>
          <a:xfrm>
            <a:off x="6653400" y="4119373"/>
            <a:ext cx="1011696" cy="154214"/>
          </a:xfrm>
          <a:prstGeom prst="rect">
            <a:avLst/>
          </a:prstGeom>
        </p:spPr>
        <p:txBody>
          <a:bodyPr vert="horz"/>
          <a:lstStyle>
            <a:lvl1pPr marL="0" indent="0" algn="l">
              <a:buFontTx/>
              <a:buNone/>
              <a:defRPr sz="600" b="0" i="0">
                <a:solidFill>
                  <a:schemeClr val="bg1"/>
                </a:solidFill>
                <a:latin typeface="Raleway ExtraBold"/>
                <a:cs typeface="Raleway ExtraBold"/>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Title</a:t>
            </a:r>
            <a:endParaRPr lang="en-US"/>
          </a:p>
        </p:txBody>
      </p:sp>
      <p:sp>
        <p:nvSpPr>
          <p:cNvPr id="42" name="Text Placeholder 22"/>
          <p:cNvSpPr>
            <a:spLocks noGrp="1"/>
          </p:cNvSpPr>
          <p:nvPr>
            <p:ph type="body" sz="quarter" idx="30" hasCustomPrompt="1"/>
          </p:nvPr>
        </p:nvSpPr>
        <p:spPr>
          <a:xfrm>
            <a:off x="6657936" y="4228226"/>
            <a:ext cx="880160" cy="271233"/>
          </a:xfrm>
          <a:prstGeom prst="rect">
            <a:avLst/>
          </a:prstGeom>
        </p:spPr>
        <p:txBody>
          <a:bodyPr vert="horz"/>
          <a:lstStyle>
            <a:lvl1pPr marL="0" indent="0" algn="l">
              <a:buFontTx/>
              <a:buNone/>
              <a:defRPr sz="600" b="0" i="0" baseline="0">
                <a:solidFill>
                  <a:schemeClr val="bg1"/>
                </a:solidFill>
                <a:latin typeface="Raleway"/>
                <a:cs typeface="Raleway"/>
              </a:defRPr>
            </a:lvl1pPr>
            <a:lvl2pPr marL="457200" indent="0" algn="l">
              <a:buFontTx/>
              <a:buNone/>
              <a:defRPr sz="700">
                <a:latin typeface="Raleway regular"/>
                <a:cs typeface="Raleway regular"/>
              </a:defRPr>
            </a:lvl2pPr>
            <a:lvl3pPr marL="914400" indent="0" algn="l">
              <a:buFontTx/>
              <a:buNone/>
              <a:defRPr sz="700">
                <a:latin typeface="Raleway regular"/>
                <a:cs typeface="Raleway regular"/>
              </a:defRPr>
            </a:lvl3pPr>
            <a:lvl4pPr marL="1371600" indent="0" algn="l">
              <a:buFontTx/>
              <a:buNone/>
              <a:defRPr sz="700">
                <a:latin typeface="Raleway regular"/>
                <a:cs typeface="Raleway regular"/>
              </a:defRPr>
            </a:lvl4pPr>
            <a:lvl5pPr marL="1828800" indent="0" algn="l">
              <a:buFontTx/>
              <a:buNone/>
              <a:defRPr sz="700">
                <a:latin typeface="Raleway regular"/>
                <a:cs typeface="Raleway regular"/>
              </a:defRPr>
            </a:lvl5pPr>
          </a:lstStyle>
          <a:p>
            <a:pPr lvl="0"/>
            <a:r>
              <a:rPr lang="en-GB"/>
              <a:t>Bullet point detail to go here</a:t>
            </a:r>
            <a:endParaRPr lang="en-US"/>
          </a:p>
        </p:txBody>
      </p:sp>
    </p:spTree>
    <p:extLst>
      <p:ext uri="{BB962C8B-B14F-4D97-AF65-F5344CB8AC3E}">
        <p14:creationId xmlns:p14="http://schemas.microsoft.com/office/powerpoint/2010/main" val="3447857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sign Feature slide - Option 3 ">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03475" y="839788"/>
            <a:ext cx="3602038" cy="1727200"/>
          </a:xfrm>
          <a:prstGeom prst="rect">
            <a:avLst/>
          </a:prstGeom>
        </p:spPr>
        <p:txBody>
          <a:bodyPr vert="horz"/>
          <a:lstStyle>
            <a:lvl1pPr marL="0" indent="0">
              <a:buFontTx/>
              <a:buNone/>
              <a:defRPr sz="1000">
                <a:solidFill>
                  <a:schemeClr val="bg1"/>
                </a:solidFill>
                <a:latin typeface="Raleway Light"/>
                <a:cs typeface="Raleway Light"/>
              </a:defRPr>
            </a:lvl1pPr>
          </a:lstStyle>
          <a:p>
            <a:r>
              <a:rPr lang="en-US"/>
              <a:t>Image placeholder</a:t>
            </a:r>
          </a:p>
        </p:txBody>
      </p:sp>
      <p:sp>
        <p:nvSpPr>
          <p:cNvPr id="6" name="Text Placeholder 5"/>
          <p:cNvSpPr>
            <a:spLocks noGrp="1"/>
          </p:cNvSpPr>
          <p:nvPr>
            <p:ph type="body" sz="quarter" idx="11" hasCustomPrompt="1"/>
          </p:nvPr>
        </p:nvSpPr>
        <p:spPr>
          <a:xfrm>
            <a:off x="6069236" y="2177146"/>
            <a:ext cx="1659622" cy="444274"/>
          </a:xfrm>
          <a:prstGeom prst="rect">
            <a:avLst/>
          </a:prstGeom>
        </p:spPr>
        <p:txBody>
          <a:bodyPr vert="horz"/>
          <a:lstStyle>
            <a:lvl1pPr marL="0" indent="0">
              <a:buFontTx/>
              <a:buNone/>
              <a:defRPr sz="1200" baseline="0">
                <a:solidFill>
                  <a:srgbClr val="FFFFFF"/>
                </a:solidFill>
                <a:latin typeface="Raleway Light"/>
                <a:cs typeface="Raleway Light"/>
              </a:defRPr>
            </a:lvl1pPr>
            <a:lvl2pPr marL="457200" indent="0">
              <a:buFontTx/>
              <a:buNone/>
              <a:defRPr sz="1200">
                <a:solidFill>
                  <a:srgbClr val="FFFFFF"/>
                </a:solidFill>
                <a:latin typeface="Raleway Light"/>
                <a:cs typeface="Raleway Light"/>
              </a:defRPr>
            </a:lvl2pPr>
            <a:lvl3pPr marL="914400" indent="0">
              <a:buFontTx/>
              <a:buNone/>
              <a:defRPr sz="1200">
                <a:solidFill>
                  <a:srgbClr val="FFFFFF"/>
                </a:solidFill>
                <a:latin typeface="Raleway Light"/>
                <a:cs typeface="Raleway Light"/>
              </a:defRPr>
            </a:lvl3pPr>
            <a:lvl4pPr marL="1371600" indent="0">
              <a:buFontTx/>
              <a:buNone/>
              <a:defRPr sz="1200">
                <a:solidFill>
                  <a:srgbClr val="FFFFFF"/>
                </a:solidFill>
                <a:latin typeface="Raleway Light"/>
                <a:cs typeface="Raleway Light"/>
              </a:defRPr>
            </a:lvl4pPr>
            <a:lvl5pPr marL="1828800" indent="0">
              <a:buFontTx/>
              <a:buNone/>
              <a:defRPr sz="1200">
                <a:solidFill>
                  <a:srgbClr val="FFFFFF"/>
                </a:solidFill>
                <a:latin typeface="Raleway Light"/>
                <a:cs typeface="Raleway Light"/>
              </a:defRPr>
            </a:lvl5pPr>
          </a:lstStyle>
          <a:p>
            <a:pPr lvl="0"/>
            <a:r>
              <a:rPr lang="en-GB"/>
              <a:t>Header or descriptor</a:t>
            </a:r>
            <a:br>
              <a:rPr lang="en-GB"/>
            </a:br>
            <a:r>
              <a:rPr lang="en-GB"/>
              <a:t>copy to go here</a:t>
            </a:r>
            <a:endParaRPr lang="en-US"/>
          </a:p>
        </p:txBody>
      </p:sp>
      <p:sp>
        <p:nvSpPr>
          <p:cNvPr id="7" name="Text Placeholder 5"/>
          <p:cNvSpPr>
            <a:spLocks noGrp="1"/>
          </p:cNvSpPr>
          <p:nvPr>
            <p:ph type="body" sz="quarter" idx="12" hasCustomPrompt="1"/>
          </p:nvPr>
        </p:nvSpPr>
        <p:spPr>
          <a:xfrm>
            <a:off x="6069235" y="2851152"/>
            <a:ext cx="1659623" cy="444274"/>
          </a:xfrm>
          <a:prstGeom prst="rect">
            <a:avLst/>
          </a:prstGeom>
        </p:spPr>
        <p:txBody>
          <a:bodyPr vert="horz"/>
          <a:lstStyle>
            <a:lvl1pPr marL="0" indent="0">
              <a:buFontTx/>
              <a:buNone/>
              <a:defRPr sz="900" baseline="0">
                <a:solidFill>
                  <a:srgbClr val="FDC209"/>
                </a:solidFill>
                <a:latin typeface="Raleway Light"/>
                <a:cs typeface="Raleway Light"/>
              </a:defRPr>
            </a:lvl1pPr>
            <a:lvl2pPr marL="457200" indent="0">
              <a:buFontTx/>
              <a:buNone/>
              <a:defRPr sz="1200">
                <a:solidFill>
                  <a:srgbClr val="FFFFFF"/>
                </a:solidFill>
                <a:latin typeface="Raleway Light"/>
                <a:cs typeface="Raleway Light"/>
              </a:defRPr>
            </a:lvl2pPr>
            <a:lvl3pPr marL="914400" indent="0">
              <a:buFontTx/>
              <a:buNone/>
              <a:defRPr sz="1200">
                <a:solidFill>
                  <a:srgbClr val="FFFFFF"/>
                </a:solidFill>
                <a:latin typeface="Raleway Light"/>
                <a:cs typeface="Raleway Light"/>
              </a:defRPr>
            </a:lvl3pPr>
            <a:lvl4pPr marL="1371600" indent="0">
              <a:buFontTx/>
              <a:buNone/>
              <a:defRPr sz="1200">
                <a:solidFill>
                  <a:srgbClr val="FFFFFF"/>
                </a:solidFill>
                <a:latin typeface="Raleway Light"/>
                <a:cs typeface="Raleway Light"/>
              </a:defRPr>
            </a:lvl4pPr>
            <a:lvl5pPr marL="1828800" indent="0">
              <a:buFontTx/>
              <a:buNone/>
              <a:defRPr sz="1200">
                <a:solidFill>
                  <a:srgbClr val="FFFFFF"/>
                </a:solidFill>
                <a:latin typeface="Raleway Light"/>
                <a:cs typeface="Raleway Light"/>
              </a:defRPr>
            </a:lvl5pPr>
          </a:lstStyle>
          <a:p>
            <a:pPr lvl="0"/>
            <a:r>
              <a:rPr lang="en-GB"/>
              <a:t>More detailed descriptor </a:t>
            </a:r>
            <a:br>
              <a:rPr lang="en-GB"/>
            </a:br>
            <a:r>
              <a:rPr lang="en-GB"/>
              <a:t>or subhead to go here</a:t>
            </a:r>
            <a:endParaRPr lang="en-US"/>
          </a:p>
        </p:txBody>
      </p:sp>
    </p:spTree>
    <p:extLst>
      <p:ext uri="{BB962C8B-B14F-4D97-AF65-F5344CB8AC3E}">
        <p14:creationId xmlns:p14="http://schemas.microsoft.com/office/powerpoint/2010/main" val="2469308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sign Feature slide - Option 4">
    <p:spTree>
      <p:nvGrpSpPr>
        <p:cNvPr id="1" name=""/>
        <p:cNvGrpSpPr/>
        <p:nvPr/>
      </p:nvGrpSpPr>
      <p:grpSpPr>
        <a:xfrm>
          <a:off x="0" y="0"/>
          <a:ext cx="0" cy="0"/>
          <a:chOff x="0" y="0"/>
          <a:chExt cx="0" cy="0"/>
        </a:xfrm>
      </p:grpSpPr>
      <p:sp>
        <p:nvSpPr>
          <p:cNvPr id="16" name="Text Placeholder 12"/>
          <p:cNvSpPr>
            <a:spLocks noGrp="1"/>
          </p:cNvSpPr>
          <p:nvPr>
            <p:ph type="body" sz="quarter" idx="12" hasCustomPrompt="1"/>
          </p:nvPr>
        </p:nvSpPr>
        <p:spPr>
          <a:xfrm>
            <a:off x="4767037" y="2907337"/>
            <a:ext cx="2886501" cy="1316038"/>
          </a:xfrm>
          <a:prstGeom prst="rect">
            <a:avLst/>
          </a:prstGeom>
        </p:spPr>
        <p:txBody>
          <a:bodyPr vert="horz"/>
          <a:lstStyle>
            <a:lvl1pPr marL="0" indent="0">
              <a:buFontTx/>
              <a:buNone/>
              <a:defRPr sz="1200" baseline="0">
                <a:latin typeface="Raleway Light"/>
                <a:cs typeface="Raleway Light"/>
              </a:defRPr>
            </a:lvl1pPr>
          </a:lstStyle>
          <a:p>
            <a:pPr lvl="0"/>
            <a:r>
              <a:rPr lang="en-GB"/>
              <a:t>Paragraph style to go here, fill with text. </a:t>
            </a:r>
            <a:r>
              <a:rPr lang="en-GB" err="1"/>
              <a:t>Lorem</a:t>
            </a:r>
            <a:r>
              <a:rPr lang="en-GB"/>
              <a:t> </a:t>
            </a:r>
            <a:r>
              <a:rPr lang="en-GB" err="1"/>
              <a:t>ipsum</a:t>
            </a:r>
            <a:r>
              <a:rPr lang="en-GB"/>
              <a:t> </a:t>
            </a:r>
            <a:r>
              <a:rPr lang="en-GB" err="1"/>
              <a:t>dolor</a:t>
            </a:r>
            <a:r>
              <a:rPr lang="en-GB"/>
              <a:t> sit </a:t>
            </a:r>
            <a:r>
              <a:rPr lang="en-GB" err="1"/>
              <a:t>amet</a:t>
            </a:r>
            <a:r>
              <a:rPr lang="en-GB"/>
              <a:t>/ </a:t>
            </a:r>
            <a:r>
              <a:rPr lang="en-GB" err="1"/>
              <a:t>Heinmet</a:t>
            </a:r>
            <a:r>
              <a:rPr lang="en-GB"/>
              <a:t> </a:t>
            </a:r>
            <a:r>
              <a:rPr lang="en-GB" err="1"/>
              <a:t>dolo</a:t>
            </a:r>
            <a:r>
              <a:rPr lang="en-GB"/>
              <a:t> con eat sit </a:t>
            </a:r>
            <a:r>
              <a:rPr lang="en-GB" err="1"/>
              <a:t>eatinunt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dolre</a:t>
            </a:r>
            <a:r>
              <a:rPr lang="en-GB"/>
              <a:t> </a:t>
            </a:r>
            <a:r>
              <a:rPr lang="en-GB" err="1"/>
              <a:t>volendit</a:t>
            </a:r>
            <a:r>
              <a:rPr lang="en-GB"/>
              <a:t> et </a:t>
            </a:r>
            <a:r>
              <a:rPr lang="en-GB" err="1"/>
              <a:t>intibus</a:t>
            </a:r>
            <a:r>
              <a:rPr lang="en-GB"/>
              <a:t>.</a:t>
            </a:r>
            <a:endParaRPr lang="en-US"/>
          </a:p>
        </p:txBody>
      </p:sp>
      <p:sp>
        <p:nvSpPr>
          <p:cNvPr id="17" name="Text Placeholder 12"/>
          <p:cNvSpPr>
            <a:spLocks noGrp="1"/>
          </p:cNvSpPr>
          <p:nvPr>
            <p:ph type="body" sz="quarter" idx="11" hasCustomPrompt="1"/>
          </p:nvPr>
        </p:nvSpPr>
        <p:spPr>
          <a:xfrm>
            <a:off x="252058" y="548765"/>
            <a:ext cx="1462087" cy="694021"/>
          </a:xfrm>
          <a:prstGeom prst="rect">
            <a:avLst/>
          </a:prstGeom>
        </p:spPr>
        <p:txBody>
          <a:bodyPr vert="horz"/>
          <a:lstStyle>
            <a:lvl1pPr marL="0" indent="0">
              <a:buFontTx/>
              <a:buNone/>
              <a:defRPr sz="1800">
                <a:solidFill>
                  <a:srgbClr val="FDC209"/>
                </a:solidFill>
                <a:latin typeface="Raleway Light"/>
                <a:cs typeface="Raleway Light"/>
              </a:defRPr>
            </a:lvl1pPr>
          </a:lstStyle>
          <a:p>
            <a:pPr lvl="0"/>
            <a:r>
              <a:rPr lang="en-GB"/>
              <a:t>Section Title</a:t>
            </a:r>
            <a:endParaRPr lang="en-US"/>
          </a:p>
        </p:txBody>
      </p:sp>
      <p:sp>
        <p:nvSpPr>
          <p:cNvPr id="18" name="Text Placeholder 12"/>
          <p:cNvSpPr>
            <a:spLocks noGrp="1"/>
          </p:cNvSpPr>
          <p:nvPr>
            <p:ph type="body" sz="quarter" idx="13" hasCustomPrompt="1"/>
          </p:nvPr>
        </p:nvSpPr>
        <p:spPr>
          <a:xfrm>
            <a:off x="252058" y="1242786"/>
            <a:ext cx="1462087" cy="694021"/>
          </a:xfrm>
          <a:prstGeom prst="rect">
            <a:avLst/>
          </a:prstGeom>
        </p:spPr>
        <p:txBody>
          <a:bodyPr vert="horz"/>
          <a:lstStyle>
            <a:lvl1pPr marL="0" indent="0">
              <a:buFontTx/>
              <a:buNone/>
              <a:defRPr sz="1200" baseline="0">
                <a:solidFill>
                  <a:schemeClr val="bg1"/>
                </a:solidFill>
                <a:latin typeface="Raleway Light"/>
                <a:cs typeface="Raleway Light"/>
              </a:defRPr>
            </a:lvl1pPr>
          </a:lstStyle>
          <a:p>
            <a:pPr lvl="0"/>
            <a:r>
              <a:rPr lang="en-GB"/>
              <a:t>Subhead or further detail</a:t>
            </a:r>
            <a:endParaRPr lang="en-US"/>
          </a:p>
        </p:txBody>
      </p:sp>
      <p:sp>
        <p:nvSpPr>
          <p:cNvPr id="19" name="Text Placeholder 12"/>
          <p:cNvSpPr>
            <a:spLocks noGrp="1"/>
          </p:cNvSpPr>
          <p:nvPr>
            <p:ph type="body" sz="quarter" idx="14" hasCustomPrompt="1"/>
          </p:nvPr>
        </p:nvSpPr>
        <p:spPr>
          <a:xfrm>
            <a:off x="2522637" y="658662"/>
            <a:ext cx="1338164" cy="274069"/>
          </a:xfrm>
          <a:prstGeom prst="rect">
            <a:avLst/>
          </a:prstGeom>
        </p:spPr>
        <p:txBody>
          <a:bodyPr vert="horz"/>
          <a:lstStyle>
            <a:lvl1pPr marL="0" indent="0">
              <a:buFontTx/>
              <a:buNone/>
              <a:defRPr sz="900" b="0" i="0">
                <a:solidFill>
                  <a:srgbClr val="FDC209"/>
                </a:solidFill>
                <a:latin typeface="Raleway ExtraBold"/>
                <a:cs typeface="Raleway ExtraBold"/>
              </a:defRPr>
            </a:lvl1pPr>
          </a:lstStyle>
          <a:p>
            <a:pPr lvl="0"/>
            <a:r>
              <a:rPr lang="en-GB"/>
              <a:t>Heading here</a:t>
            </a:r>
            <a:endParaRPr lang="en-US"/>
          </a:p>
        </p:txBody>
      </p:sp>
      <p:sp>
        <p:nvSpPr>
          <p:cNvPr id="20" name="Text Placeholder 12"/>
          <p:cNvSpPr>
            <a:spLocks noGrp="1"/>
          </p:cNvSpPr>
          <p:nvPr>
            <p:ph type="body" sz="quarter" idx="15" hasCustomPrompt="1"/>
          </p:nvPr>
        </p:nvSpPr>
        <p:spPr>
          <a:xfrm>
            <a:off x="2522637" y="939933"/>
            <a:ext cx="1338164" cy="429853"/>
          </a:xfrm>
          <a:prstGeom prst="rect">
            <a:avLst/>
          </a:prstGeom>
        </p:spPr>
        <p:txBody>
          <a:bodyPr vert="horz"/>
          <a:lstStyle>
            <a:lvl1pPr marL="0" indent="0">
              <a:buFontTx/>
              <a:buNone/>
              <a:defRPr sz="900" b="0" i="0" baseline="0">
                <a:solidFill>
                  <a:schemeClr val="tx1"/>
                </a:solidFill>
                <a:latin typeface="Raleway Light"/>
                <a:cs typeface="Raleway Light"/>
              </a:defRPr>
            </a:lvl1pPr>
          </a:lstStyle>
          <a:p>
            <a:pPr lvl="0"/>
            <a:r>
              <a:rPr lang="en-GB" dirty="0"/>
              <a:t>Further detail and information to go here</a:t>
            </a:r>
            <a:endParaRPr lang="en-US" dirty="0"/>
          </a:p>
        </p:txBody>
      </p:sp>
      <p:sp>
        <p:nvSpPr>
          <p:cNvPr id="11" name="Text Placeholder 12">
            <a:extLst>
              <a:ext uri="{FF2B5EF4-FFF2-40B4-BE49-F238E27FC236}">
                <a16:creationId xmlns:a16="http://schemas.microsoft.com/office/drawing/2014/main" id="{756E3A8F-5877-4F55-A804-3F1119A8CC4C}"/>
              </a:ext>
            </a:extLst>
          </p:cNvPr>
          <p:cNvSpPr>
            <a:spLocks noGrp="1"/>
          </p:cNvSpPr>
          <p:nvPr>
            <p:ph type="body" sz="quarter" idx="20" hasCustomPrompt="1"/>
          </p:nvPr>
        </p:nvSpPr>
        <p:spPr>
          <a:xfrm>
            <a:off x="4036477" y="665864"/>
            <a:ext cx="1338164" cy="274069"/>
          </a:xfrm>
          <a:prstGeom prst="rect">
            <a:avLst/>
          </a:prstGeom>
        </p:spPr>
        <p:txBody>
          <a:bodyPr vert="horz"/>
          <a:lstStyle>
            <a:lvl1pPr marL="0" indent="0">
              <a:buFontTx/>
              <a:buNone/>
              <a:defRPr sz="900" b="0" i="0">
                <a:solidFill>
                  <a:srgbClr val="FDC209"/>
                </a:solidFill>
                <a:latin typeface="Raleway ExtraBold"/>
                <a:cs typeface="Raleway ExtraBold"/>
              </a:defRPr>
            </a:lvl1pPr>
          </a:lstStyle>
          <a:p>
            <a:pPr lvl="0"/>
            <a:r>
              <a:rPr lang="en-GB"/>
              <a:t>Heading here</a:t>
            </a:r>
            <a:endParaRPr lang="en-US"/>
          </a:p>
        </p:txBody>
      </p:sp>
      <p:sp>
        <p:nvSpPr>
          <p:cNvPr id="12" name="Text Placeholder 12">
            <a:extLst>
              <a:ext uri="{FF2B5EF4-FFF2-40B4-BE49-F238E27FC236}">
                <a16:creationId xmlns:a16="http://schemas.microsoft.com/office/drawing/2014/main" id="{B9FA9221-CF23-43F8-9BC5-4FC258D1782A}"/>
              </a:ext>
            </a:extLst>
          </p:cNvPr>
          <p:cNvSpPr>
            <a:spLocks noGrp="1"/>
          </p:cNvSpPr>
          <p:nvPr>
            <p:ph type="body" sz="quarter" idx="21" hasCustomPrompt="1"/>
          </p:nvPr>
        </p:nvSpPr>
        <p:spPr>
          <a:xfrm>
            <a:off x="4036477" y="947135"/>
            <a:ext cx="1338164" cy="429853"/>
          </a:xfrm>
          <a:prstGeom prst="rect">
            <a:avLst/>
          </a:prstGeom>
        </p:spPr>
        <p:txBody>
          <a:bodyPr vert="horz"/>
          <a:lstStyle>
            <a:lvl1pPr marL="0" indent="0">
              <a:buFontTx/>
              <a:buNone/>
              <a:defRPr sz="900" b="0" i="0" baseline="0">
                <a:solidFill>
                  <a:schemeClr val="tx1"/>
                </a:solidFill>
                <a:latin typeface="Raleway Light"/>
                <a:cs typeface="Raleway Light"/>
              </a:defRPr>
            </a:lvl1pPr>
          </a:lstStyle>
          <a:p>
            <a:pPr lvl="0"/>
            <a:r>
              <a:rPr lang="en-GB" dirty="0"/>
              <a:t>Further detail and information to go here</a:t>
            </a:r>
            <a:endParaRPr lang="en-US" dirty="0"/>
          </a:p>
        </p:txBody>
      </p:sp>
      <p:sp>
        <p:nvSpPr>
          <p:cNvPr id="13" name="Text Placeholder 12">
            <a:extLst>
              <a:ext uri="{FF2B5EF4-FFF2-40B4-BE49-F238E27FC236}">
                <a16:creationId xmlns:a16="http://schemas.microsoft.com/office/drawing/2014/main" id="{53A07234-9AB4-4C0F-A81D-FB2574B4C61D}"/>
              </a:ext>
            </a:extLst>
          </p:cNvPr>
          <p:cNvSpPr>
            <a:spLocks noGrp="1"/>
          </p:cNvSpPr>
          <p:nvPr>
            <p:ph type="body" sz="quarter" idx="22" hasCustomPrompt="1"/>
          </p:nvPr>
        </p:nvSpPr>
        <p:spPr>
          <a:xfrm>
            <a:off x="5550317" y="665864"/>
            <a:ext cx="1338164" cy="274069"/>
          </a:xfrm>
          <a:prstGeom prst="rect">
            <a:avLst/>
          </a:prstGeom>
        </p:spPr>
        <p:txBody>
          <a:bodyPr vert="horz"/>
          <a:lstStyle>
            <a:lvl1pPr marL="0" indent="0">
              <a:buFontTx/>
              <a:buNone/>
              <a:defRPr sz="900" b="0" i="0">
                <a:solidFill>
                  <a:srgbClr val="FDC209"/>
                </a:solidFill>
                <a:latin typeface="Raleway ExtraBold"/>
                <a:cs typeface="Raleway ExtraBold"/>
              </a:defRPr>
            </a:lvl1pPr>
          </a:lstStyle>
          <a:p>
            <a:pPr lvl="0"/>
            <a:r>
              <a:rPr lang="en-GB"/>
              <a:t>Heading here</a:t>
            </a:r>
            <a:endParaRPr lang="en-US"/>
          </a:p>
        </p:txBody>
      </p:sp>
      <p:sp>
        <p:nvSpPr>
          <p:cNvPr id="14" name="Text Placeholder 12">
            <a:extLst>
              <a:ext uri="{FF2B5EF4-FFF2-40B4-BE49-F238E27FC236}">
                <a16:creationId xmlns:a16="http://schemas.microsoft.com/office/drawing/2014/main" id="{F0347285-998A-44BF-B7EF-F3F4DA49612A}"/>
              </a:ext>
            </a:extLst>
          </p:cNvPr>
          <p:cNvSpPr>
            <a:spLocks noGrp="1"/>
          </p:cNvSpPr>
          <p:nvPr>
            <p:ph type="body" sz="quarter" idx="23" hasCustomPrompt="1"/>
          </p:nvPr>
        </p:nvSpPr>
        <p:spPr>
          <a:xfrm>
            <a:off x="5550317" y="947135"/>
            <a:ext cx="1338164" cy="429853"/>
          </a:xfrm>
          <a:prstGeom prst="rect">
            <a:avLst/>
          </a:prstGeom>
        </p:spPr>
        <p:txBody>
          <a:bodyPr vert="horz"/>
          <a:lstStyle>
            <a:lvl1pPr marL="0" indent="0">
              <a:buFontTx/>
              <a:buNone/>
              <a:defRPr sz="900" b="0" i="0" baseline="0">
                <a:solidFill>
                  <a:schemeClr val="tx1"/>
                </a:solidFill>
                <a:latin typeface="Raleway Light"/>
                <a:cs typeface="Raleway Light"/>
              </a:defRPr>
            </a:lvl1pPr>
          </a:lstStyle>
          <a:p>
            <a:pPr lvl="0"/>
            <a:r>
              <a:rPr lang="en-GB" dirty="0"/>
              <a:t>Further detail and information to go here</a:t>
            </a:r>
            <a:endParaRPr lang="en-US" dirty="0"/>
          </a:p>
        </p:txBody>
      </p:sp>
      <p:sp>
        <p:nvSpPr>
          <p:cNvPr id="15" name="Text Placeholder 12">
            <a:extLst>
              <a:ext uri="{FF2B5EF4-FFF2-40B4-BE49-F238E27FC236}">
                <a16:creationId xmlns:a16="http://schemas.microsoft.com/office/drawing/2014/main" id="{BFB4EC24-0A71-4C9F-B38D-AAB4F2469107}"/>
              </a:ext>
            </a:extLst>
          </p:cNvPr>
          <p:cNvSpPr>
            <a:spLocks noGrp="1"/>
          </p:cNvSpPr>
          <p:nvPr>
            <p:ph type="body" sz="quarter" idx="24" hasCustomPrompt="1"/>
          </p:nvPr>
        </p:nvSpPr>
        <p:spPr>
          <a:xfrm>
            <a:off x="7077703" y="673066"/>
            <a:ext cx="1338164" cy="274069"/>
          </a:xfrm>
          <a:prstGeom prst="rect">
            <a:avLst/>
          </a:prstGeom>
        </p:spPr>
        <p:txBody>
          <a:bodyPr vert="horz"/>
          <a:lstStyle>
            <a:lvl1pPr marL="0" indent="0">
              <a:buFontTx/>
              <a:buNone/>
              <a:defRPr sz="900" b="0" i="0">
                <a:solidFill>
                  <a:srgbClr val="FDC209"/>
                </a:solidFill>
                <a:latin typeface="Raleway ExtraBold"/>
                <a:cs typeface="Raleway ExtraBold"/>
              </a:defRPr>
            </a:lvl1pPr>
          </a:lstStyle>
          <a:p>
            <a:pPr lvl="0"/>
            <a:r>
              <a:rPr lang="en-GB"/>
              <a:t>Heading here</a:t>
            </a:r>
            <a:endParaRPr lang="en-US"/>
          </a:p>
        </p:txBody>
      </p:sp>
      <p:sp>
        <p:nvSpPr>
          <p:cNvPr id="25" name="Text Placeholder 12">
            <a:extLst>
              <a:ext uri="{FF2B5EF4-FFF2-40B4-BE49-F238E27FC236}">
                <a16:creationId xmlns:a16="http://schemas.microsoft.com/office/drawing/2014/main" id="{81B52BC1-DDAB-46A5-B118-7BC90BF09B1B}"/>
              </a:ext>
            </a:extLst>
          </p:cNvPr>
          <p:cNvSpPr>
            <a:spLocks noGrp="1"/>
          </p:cNvSpPr>
          <p:nvPr>
            <p:ph type="body" sz="quarter" idx="25" hasCustomPrompt="1"/>
          </p:nvPr>
        </p:nvSpPr>
        <p:spPr>
          <a:xfrm>
            <a:off x="7077703" y="954337"/>
            <a:ext cx="1338164" cy="429853"/>
          </a:xfrm>
          <a:prstGeom prst="rect">
            <a:avLst/>
          </a:prstGeom>
        </p:spPr>
        <p:txBody>
          <a:bodyPr vert="horz"/>
          <a:lstStyle>
            <a:lvl1pPr marL="0" indent="0">
              <a:buFontTx/>
              <a:buNone/>
              <a:defRPr sz="900" b="0" i="0" baseline="0">
                <a:solidFill>
                  <a:schemeClr val="tx1"/>
                </a:solidFill>
                <a:latin typeface="Raleway Light"/>
                <a:cs typeface="Raleway Light"/>
              </a:defRPr>
            </a:lvl1pPr>
          </a:lstStyle>
          <a:p>
            <a:pPr lvl="0"/>
            <a:r>
              <a:rPr lang="en-GB" dirty="0"/>
              <a:t>Further detail and information to go here</a:t>
            </a:r>
            <a:endParaRPr lang="en-US" dirty="0"/>
          </a:p>
        </p:txBody>
      </p:sp>
    </p:spTree>
    <p:extLst>
      <p:ext uri="{BB962C8B-B14F-4D97-AF65-F5344CB8AC3E}">
        <p14:creationId xmlns:p14="http://schemas.microsoft.com/office/powerpoint/2010/main" val="423383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sign Feature slide- Option 5 - Graphs">
    <p:spTree>
      <p:nvGrpSpPr>
        <p:cNvPr id="1" name=""/>
        <p:cNvGrpSpPr/>
        <p:nvPr/>
      </p:nvGrpSpPr>
      <p:grpSpPr>
        <a:xfrm>
          <a:off x="0" y="0"/>
          <a:ext cx="0" cy="0"/>
          <a:chOff x="0" y="0"/>
          <a:chExt cx="0" cy="0"/>
        </a:xfrm>
      </p:grpSpPr>
      <p:sp>
        <p:nvSpPr>
          <p:cNvPr id="17" name="Text Placeholder 12"/>
          <p:cNvSpPr>
            <a:spLocks noGrp="1"/>
          </p:cNvSpPr>
          <p:nvPr>
            <p:ph type="body" sz="quarter" idx="11" hasCustomPrompt="1"/>
          </p:nvPr>
        </p:nvSpPr>
        <p:spPr>
          <a:xfrm>
            <a:off x="252058" y="548765"/>
            <a:ext cx="1462087" cy="694021"/>
          </a:xfrm>
          <a:prstGeom prst="rect">
            <a:avLst/>
          </a:prstGeom>
        </p:spPr>
        <p:txBody>
          <a:bodyPr vert="horz"/>
          <a:lstStyle>
            <a:lvl1pPr marL="0" indent="0">
              <a:buFontTx/>
              <a:buNone/>
              <a:defRPr sz="1800">
                <a:solidFill>
                  <a:srgbClr val="FDC209"/>
                </a:solidFill>
                <a:latin typeface="Raleway Light"/>
                <a:cs typeface="Raleway Light"/>
              </a:defRPr>
            </a:lvl1pPr>
          </a:lstStyle>
          <a:p>
            <a:pPr lvl="0"/>
            <a:r>
              <a:rPr lang="en-GB"/>
              <a:t>Section Title</a:t>
            </a:r>
            <a:endParaRPr lang="en-US"/>
          </a:p>
        </p:txBody>
      </p:sp>
      <p:sp>
        <p:nvSpPr>
          <p:cNvPr id="18" name="Text Placeholder 12"/>
          <p:cNvSpPr>
            <a:spLocks noGrp="1"/>
          </p:cNvSpPr>
          <p:nvPr>
            <p:ph type="body" sz="quarter" idx="13" hasCustomPrompt="1"/>
          </p:nvPr>
        </p:nvSpPr>
        <p:spPr>
          <a:xfrm>
            <a:off x="252058" y="1242786"/>
            <a:ext cx="1462087" cy="694021"/>
          </a:xfrm>
          <a:prstGeom prst="rect">
            <a:avLst/>
          </a:prstGeom>
        </p:spPr>
        <p:txBody>
          <a:bodyPr vert="horz"/>
          <a:lstStyle>
            <a:lvl1pPr marL="0" indent="0">
              <a:buFontTx/>
              <a:buNone/>
              <a:defRPr sz="1200" baseline="0">
                <a:solidFill>
                  <a:schemeClr val="bg1"/>
                </a:solidFill>
                <a:latin typeface="Raleway Light"/>
                <a:cs typeface="Raleway Light"/>
              </a:defRPr>
            </a:lvl1pPr>
          </a:lstStyle>
          <a:p>
            <a:pPr lvl="0"/>
            <a:r>
              <a:rPr lang="en-GB"/>
              <a:t>Subhead or further detail</a:t>
            </a:r>
            <a:endParaRPr lang="en-US"/>
          </a:p>
        </p:txBody>
      </p:sp>
      <p:sp>
        <p:nvSpPr>
          <p:cNvPr id="11" name="Text Placeholder 12"/>
          <p:cNvSpPr>
            <a:spLocks noGrp="1"/>
          </p:cNvSpPr>
          <p:nvPr>
            <p:ph type="body" sz="quarter" idx="20" hasCustomPrompt="1"/>
          </p:nvPr>
        </p:nvSpPr>
        <p:spPr>
          <a:xfrm>
            <a:off x="2522636" y="485493"/>
            <a:ext cx="1462087" cy="310054"/>
          </a:xfrm>
          <a:prstGeom prst="rect">
            <a:avLst/>
          </a:prstGeom>
        </p:spPr>
        <p:txBody>
          <a:bodyPr vert="horz"/>
          <a:lstStyle>
            <a:lvl1pPr marL="0" indent="0">
              <a:buFontTx/>
              <a:buNone/>
              <a:defRPr sz="2000" b="0" i="0">
                <a:solidFill>
                  <a:srgbClr val="FDC209"/>
                </a:solidFill>
                <a:latin typeface="Raleway ExtraBold"/>
                <a:cs typeface="Raleway ExtraBold"/>
              </a:defRPr>
            </a:lvl1pPr>
          </a:lstStyle>
          <a:p>
            <a:pPr lvl="0"/>
            <a:r>
              <a:rPr lang="en-GB"/>
              <a:t>01</a:t>
            </a:r>
            <a:endParaRPr lang="en-US"/>
          </a:p>
        </p:txBody>
      </p:sp>
      <p:cxnSp>
        <p:nvCxnSpPr>
          <p:cNvPr id="13" name="Straight Connector 12"/>
          <p:cNvCxnSpPr/>
          <p:nvPr userDrawn="1"/>
        </p:nvCxnSpPr>
        <p:spPr>
          <a:xfrm>
            <a:off x="5640946" y="355600"/>
            <a:ext cx="0" cy="4477657"/>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2522636" y="2668740"/>
            <a:ext cx="3012647"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 name="Text Placeholder 12"/>
          <p:cNvSpPr>
            <a:spLocks noGrp="1"/>
          </p:cNvSpPr>
          <p:nvPr>
            <p:ph type="body" sz="quarter" idx="24" hasCustomPrompt="1"/>
          </p:nvPr>
        </p:nvSpPr>
        <p:spPr>
          <a:xfrm>
            <a:off x="2522640" y="802640"/>
            <a:ext cx="1462087" cy="165439"/>
          </a:xfrm>
          <a:prstGeom prst="rect">
            <a:avLst/>
          </a:prstGeom>
        </p:spPr>
        <p:txBody>
          <a:bodyPr vert="horz"/>
          <a:lstStyle>
            <a:lvl1pPr marL="0" indent="0">
              <a:buFontTx/>
              <a:buNone/>
              <a:defRPr sz="900" b="0" i="0">
                <a:solidFill>
                  <a:srgbClr val="FDC209"/>
                </a:solidFill>
                <a:latin typeface="Raleway ExtraBold"/>
                <a:cs typeface="Raleway ExtraBold"/>
              </a:defRPr>
            </a:lvl1pPr>
          </a:lstStyle>
          <a:p>
            <a:pPr lvl="0"/>
            <a:r>
              <a:rPr lang="en-GB"/>
              <a:t>Heading here</a:t>
            </a:r>
            <a:endParaRPr lang="en-US"/>
          </a:p>
        </p:txBody>
      </p:sp>
      <p:sp>
        <p:nvSpPr>
          <p:cNvPr id="31" name="Text Placeholder 12"/>
          <p:cNvSpPr>
            <a:spLocks noGrp="1"/>
          </p:cNvSpPr>
          <p:nvPr>
            <p:ph type="body" sz="quarter" idx="25" hasCustomPrompt="1"/>
          </p:nvPr>
        </p:nvSpPr>
        <p:spPr>
          <a:xfrm>
            <a:off x="2522640" y="973683"/>
            <a:ext cx="1462087" cy="384768"/>
          </a:xfrm>
          <a:prstGeom prst="rect">
            <a:avLst/>
          </a:prstGeom>
        </p:spPr>
        <p:txBody>
          <a:bodyPr vert="horz"/>
          <a:lstStyle>
            <a:lvl1pPr marL="0" indent="0">
              <a:buFontTx/>
              <a:buNone/>
              <a:defRPr sz="700" b="0" i="0" baseline="0">
                <a:solidFill>
                  <a:schemeClr val="tx1"/>
                </a:solidFill>
                <a:latin typeface="Raleway Light"/>
                <a:cs typeface="Raleway Light"/>
              </a:defRPr>
            </a:lvl1pPr>
          </a:lstStyle>
          <a:p>
            <a:pPr lvl="0"/>
            <a:r>
              <a:rPr lang="en-GB"/>
              <a:t>Further detail and information</a:t>
            </a:r>
            <a:endParaRPr lang="en-US"/>
          </a:p>
        </p:txBody>
      </p:sp>
      <p:sp>
        <p:nvSpPr>
          <p:cNvPr id="32" name="Text Placeholder 12"/>
          <p:cNvSpPr>
            <a:spLocks noGrp="1"/>
          </p:cNvSpPr>
          <p:nvPr>
            <p:ph type="body" sz="quarter" idx="26" hasCustomPrompt="1"/>
          </p:nvPr>
        </p:nvSpPr>
        <p:spPr>
          <a:xfrm>
            <a:off x="5664906" y="485493"/>
            <a:ext cx="1462087" cy="310054"/>
          </a:xfrm>
          <a:prstGeom prst="rect">
            <a:avLst/>
          </a:prstGeom>
        </p:spPr>
        <p:txBody>
          <a:bodyPr vert="horz"/>
          <a:lstStyle>
            <a:lvl1pPr marL="0" indent="0">
              <a:buFontTx/>
              <a:buNone/>
              <a:defRPr sz="2000" b="0" i="0">
                <a:solidFill>
                  <a:srgbClr val="FDC209"/>
                </a:solidFill>
                <a:latin typeface="Raleway ExtraBold"/>
                <a:cs typeface="Raleway ExtraBold"/>
              </a:defRPr>
            </a:lvl1pPr>
          </a:lstStyle>
          <a:p>
            <a:pPr lvl="0"/>
            <a:r>
              <a:rPr lang="en-GB"/>
              <a:t>02</a:t>
            </a:r>
            <a:endParaRPr lang="en-US"/>
          </a:p>
        </p:txBody>
      </p:sp>
      <p:sp>
        <p:nvSpPr>
          <p:cNvPr id="33" name="Text Placeholder 12"/>
          <p:cNvSpPr>
            <a:spLocks noGrp="1"/>
          </p:cNvSpPr>
          <p:nvPr>
            <p:ph type="body" sz="quarter" idx="27" hasCustomPrompt="1"/>
          </p:nvPr>
        </p:nvSpPr>
        <p:spPr>
          <a:xfrm>
            <a:off x="5664910" y="802640"/>
            <a:ext cx="1462087" cy="165439"/>
          </a:xfrm>
          <a:prstGeom prst="rect">
            <a:avLst/>
          </a:prstGeom>
        </p:spPr>
        <p:txBody>
          <a:bodyPr vert="horz"/>
          <a:lstStyle>
            <a:lvl1pPr marL="0" indent="0">
              <a:buFontTx/>
              <a:buNone/>
              <a:defRPr sz="900" b="0" i="0">
                <a:solidFill>
                  <a:srgbClr val="FDC209"/>
                </a:solidFill>
                <a:latin typeface="Raleway ExtraBold"/>
                <a:cs typeface="Raleway ExtraBold"/>
              </a:defRPr>
            </a:lvl1pPr>
          </a:lstStyle>
          <a:p>
            <a:pPr lvl="0"/>
            <a:r>
              <a:rPr lang="en-GB"/>
              <a:t>Heading here</a:t>
            </a:r>
            <a:endParaRPr lang="en-US"/>
          </a:p>
        </p:txBody>
      </p:sp>
      <p:sp>
        <p:nvSpPr>
          <p:cNvPr id="34" name="Text Placeholder 12"/>
          <p:cNvSpPr>
            <a:spLocks noGrp="1"/>
          </p:cNvSpPr>
          <p:nvPr>
            <p:ph type="body" sz="quarter" idx="28" hasCustomPrompt="1"/>
          </p:nvPr>
        </p:nvSpPr>
        <p:spPr>
          <a:xfrm>
            <a:off x="5664910" y="973683"/>
            <a:ext cx="1462087" cy="384768"/>
          </a:xfrm>
          <a:prstGeom prst="rect">
            <a:avLst/>
          </a:prstGeom>
        </p:spPr>
        <p:txBody>
          <a:bodyPr vert="horz"/>
          <a:lstStyle>
            <a:lvl1pPr marL="0" indent="0">
              <a:buFontTx/>
              <a:buNone/>
              <a:defRPr sz="700" b="0" i="0" baseline="0">
                <a:solidFill>
                  <a:schemeClr val="tx1"/>
                </a:solidFill>
                <a:latin typeface="Raleway Light"/>
                <a:cs typeface="Raleway Light"/>
              </a:defRPr>
            </a:lvl1pPr>
          </a:lstStyle>
          <a:p>
            <a:pPr lvl="0"/>
            <a:r>
              <a:rPr lang="en-GB"/>
              <a:t>Further detail and information</a:t>
            </a:r>
            <a:endParaRPr lang="en-US"/>
          </a:p>
        </p:txBody>
      </p:sp>
      <p:sp>
        <p:nvSpPr>
          <p:cNvPr id="35" name="Text Placeholder 12"/>
          <p:cNvSpPr>
            <a:spLocks noGrp="1"/>
          </p:cNvSpPr>
          <p:nvPr>
            <p:ph type="body" sz="quarter" idx="29" hasCustomPrompt="1"/>
          </p:nvPr>
        </p:nvSpPr>
        <p:spPr>
          <a:xfrm>
            <a:off x="2522636" y="2668740"/>
            <a:ext cx="1462087" cy="310054"/>
          </a:xfrm>
          <a:prstGeom prst="rect">
            <a:avLst/>
          </a:prstGeom>
        </p:spPr>
        <p:txBody>
          <a:bodyPr vert="horz"/>
          <a:lstStyle>
            <a:lvl1pPr marL="0" indent="0">
              <a:buFontTx/>
              <a:buNone/>
              <a:defRPr sz="2000" b="0" i="0">
                <a:solidFill>
                  <a:srgbClr val="FDC209"/>
                </a:solidFill>
                <a:latin typeface="Raleway ExtraBold"/>
                <a:cs typeface="Raleway ExtraBold"/>
              </a:defRPr>
            </a:lvl1pPr>
          </a:lstStyle>
          <a:p>
            <a:pPr lvl="0"/>
            <a:r>
              <a:rPr lang="en-GB"/>
              <a:t>03</a:t>
            </a:r>
            <a:endParaRPr lang="en-US"/>
          </a:p>
        </p:txBody>
      </p:sp>
      <p:sp>
        <p:nvSpPr>
          <p:cNvPr id="36" name="Text Placeholder 12"/>
          <p:cNvSpPr>
            <a:spLocks noGrp="1"/>
          </p:cNvSpPr>
          <p:nvPr>
            <p:ph type="body" sz="quarter" idx="30" hasCustomPrompt="1"/>
          </p:nvPr>
        </p:nvSpPr>
        <p:spPr>
          <a:xfrm>
            <a:off x="2522640" y="2985887"/>
            <a:ext cx="1462087" cy="165439"/>
          </a:xfrm>
          <a:prstGeom prst="rect">
            <a:avLst/>
          </a:prstGeom>
        </p:spPr>
        <p:txBody>
          <a:bodyPr vert="horz"/>
          <a:lstStyle>
            <a:lvl1pPr marL="0" indent="0">
              <a:buFontTx/>
              <a:buNone/>
              <a:defRPr sz="900" b="0" i="0">
                <a:solidFill>
                  <a:srgbClr val="FDC209"/>
                </a:solidFill>
                <a:latin typeface="Raleway ExtraBold"/>
                <a:cs typeface="Raleway ExtraBold"/>
              </a:defRPr>
            </a:lvl1pPr>
          </a:lstStyle>
          <a:p>
            <a:pPr lvl="0"/>
            <a:r>
              <a:rPr lang="en-GB"/>
              <a:t>Heading here</a:t>
            </a:r>
            <a:endParaRPr lang="en-US"/>
          </a:p>
        </p:txBody>
      </p:sp>
      <p:sp>
        <p:nvSpPr>
          <p:cNvPr id="37" name="Text Placeholder 12"/>
          <p:cNvSpPr>
            <a:spLocks noGrp="1"/>
          </p:cNvSpPr>
          <p:nvPr>
            <p:ph type="body" sz="quarter" idx="31" hasCustomPrompt="1"/>
          </p:nvPr>
        </p:nvSpPr>
        <p:spPr>
          <a:xfrm>
            <a:off x="2522640" y="3156930"/>
            <a:ext cx="1462087" cy="384768"/>
          </a:xfrm>
          <a:prstGeom prst="rect">
            <a:avLst/>
          </a:prstGeom>
        </p:spPr>
        <p:txBody>
          <a:bodyPr vert="horz"/>
          <a:lstStyle>
            <a:lvl1pPr marL="0" indent="0">
              <a:buFontTx/>
              <a:buNone/>
              <a:defRPr sz="700" b="0" i="0" baseline="0">
                <a:solidFill>
                  <a:schemeClr val="tx1"/>
                </a:solidFill>
                <a:latin typeface="Raleway Light"/>
                <a:cs typeface="Raleway Light"/>
              </a:defRPr>
            </a:lvl1pPr>
          </a:lstStyle>
          <a:p>
            <a:pPr lvl="0"/>
            <a:r>
              <a:rPr lang="en-GB"/>
              <a:t>Further detail and information</a:t>
            </a:r>
            <a:endParaRPr lang="en-US"/>
          </a:p>
        </p:txBody>
      </p:sp>
      <p:sp>
        <p:nvSpPr>
          <p:cNvPr id="7" name="Chart Placeholder 6"/>
          <p:cNvSpPr>
            <a:spLocks noGrp="1"/>
          </p:cNvSpPr>
          <p:nvPr>
            <p:ph type="chart" sz="quarter" idx="32" hasCustomPrompt="1"/>
          </p:nvPr>
        </p:nvSpPr>
        <p:spPr>
          <a:xfrm>
            <a:off x="2522538" y="1358900"/>
            <a:ext cx="2941637" cy="1138238"/>
          </a:xfrm>
          <a:prstGeom prst="rect">
            <a:avLst/>
          </a:prstGeom>
        </p:spPr>
        <p:txBody>
          <a:bodyPr vert="horz"/>
          <a:lstStyle>
            <a:lvl1pPr marL="0" indent="0">
              <a:buFontTx/>
              <a:buNone/>
              <a:defRPr sz="1000">
                <a:latin typeface="Raleway"/>
                <a:cs typeface="Raleway"/>
              </a:defRPr>
            </a:lvl1pPr>
          </a:lstStyle>
          <a:p>
            <a:r>
              <a:rPr lang="en-US"/>
              <a:t>Chart placeholder</a:t>
            </a:r>
          </a:p>
        </p:txBody>
      </p:sp>
      <p:sp>
        <p:nvSpPr>
          <p:cNvPr id="38" name="Chart Placeholder 6"/>
          <p:cNvSpPr>
            <a:spLocks noGrp="1"/>
          </p:cNvSpPr>
          <p:nvPr>
            <p:ph type="chart" sz="quarter" idx="33" hasCustomPrompt="1"/>
          </p:nvPr>
        </p:nvSpPr>
        <p:spPr>
          <a:xfrm>
            <a:off x="5664910" y="1358900"/>
            <a:ext cx="2941637" cy="1138238"/>
          </a:xfrm>
          <a:prstGeom prst="rect">
            <a:avLst/>
          </a:prstGeom>
        </p:spPr>
        <p:txBody>
          <a:bodyPr vert="horz"/>
          <a:lstStyle>
            <a:lvl1pPr marL="0" indent="0">
              <a:buFontTx/>
              <a:buNone/>
              <a:defRPr sz="1000">
                <a:latin typeface="Raleway"/>
                <a:cs typeface="Raleway"/>
              </a:defRPr>
            </a:lvl1pPr>
          </a:lstStyle>
          <a:p>
            <a:r>
              <a:rPr lang="en-US"/>
              <a:t>Chart placeholder</a:t>
            </a:r>
          </a:p>
        </p:txBody>
      </p:sp>
      <p:sp>
        <p:nvSpPr>
          <p:cNvPr id="39" name="Chart Placeholder 6"/>
          <p:cNvSpPr>
            <a:spLocks noGrp="1"/>
          </p:cNvSpPr>
          <p:nvPr>
            <p:ph type="chart" sz="quarter" idx="34" hasCustomPrompt="1"/>
          </p:nvPr>
        </p:nvSpPr>
        <p:spPr>
          <a:xfrm>
            <a:off x="2522538" y="3539541"/>
            <a:ext cx="2941637" cy="1138238"/>
          </a:xfrm>
          <a:prstGeom prst="rect">
            <a:avLst/>
          </a:prstGeom>
        </p:spPr>
        <p:txBody>
          <a:bodyPr vert="horz"/>
          <a:lstStyle>
            <a:lvl1pPr marL="0" indent="0">
              <a:buFontTx/>
              <a:buNone/>
              <a:defRPr sz="1000">
                <a:latin typeface="Raleway"/>
                <a:cs typeface="Raleway"/>
              </a:defRPr>
            </a:lvl1pPr>
          </a:lstStyle>
          <a:p>
            <a:r>
              <a:rPr lang="en-US"/>
              <a:t>Chart placeholder</a:t>
            </a:r>
          </a:p>
        </p:txBody>
      </p:sp>
    </p:spTree>
    <p:extLst>
      <p:ext uri="{BB962C8B-B14F-4D97-AF65-F5344CB8AC3E}">
        <p14:creationId xmlns:p14="http://schemas.microsoft.com/office/powerpoint/2010/main" val="68343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ption 2 Yellow">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5417934" y="3017305"/>
            <a:ext cx="2997200" cy="275516"/>
          </a:xfrm>
          <a:prstGeom prst="rect">
            <a:avLst/>
          </a:prstGeom>
        </p:spPr>
        <p:txBody>
          <a:bodyPr vert="horz"/>
          <a:lstStyle>
            <a:lvl1pPr marL="0" indent="0">
              <a:buFontTx/>
              <a:buNone/>
              <a:defRPr sz="1800" b="0" i="0">
                <a:solidFill>
                  <a:srgbClr val="FFFFFF"/>
                </a:solidFill>
                <a:latin typeface="Raleway ExtraBold"/>
                <a:cs typeface="Raleway ExtraBold"/>
              </a:defRPr>
            </a:lvl1pPr>
            <a:lvl2pPr marL="457200" indent="0">
              <a:buFontTx/>
              <a:buNone/>
              <a:defRPr sz="1200">
                <a:latin typeface="Raleway"/>
                <a:cs typeface="Raleway"/>
              </a:defRPr>
            </a:lvl2pPr>
            <a:lvl3pPr marL="914400" indent="0">
              <a:buFontTx/>
              <a:buNone/>
              <a:defRPr sz="1200">
                <a:latin typeface="Raleway"/>
                <a:cs typeface="Raleway"/>
              </a:defRPr>
            </a:lvl3pPr>
            <a:lvl4pPr marL="1371600" indent="0">
              <a:buFontTx/>
              <a:buNone/>
              <a:defRPr sz="1200">
                <a:latin typeface="Raleway"/>
                <a:cs typeface="Raleway"/>
              </a:defRPr>
            </a:lvl4pPr>
            <a:lvl5pPr marL="1828800" indent="0">
              <a:buFontTx/>
              <a:buNone/>
              <a:defRPr sz="1200">
                <a:latin typeface="Raleway"/>
                <a:cs typeface="Raleway"/>
              </a:defRPr>
            </a:lvl5pPr>
          </a:lstStyle>
          <a:p>
            <a:pPr lvl="0"/>
            <a:r>
              <a:rPr lang="en-GB"/>
              <a:t>Title to go here</a:t>
            </a:r>
            <a:endParaRPr lang="en-US"/>
          </a:p>
        </p:txBody>
      </p:sp>
      <p:sp>
        <p:nvSpPr>
          <p:cNvPr id="13" name="Text Placeholder 11"/>
          <p:cNvSpPr>
            <a:spLocks noGrp="1"/>
          </p:cNvSpPr>
          <p:nvPr>
            <p:ph type="body" sz="quarter" idx="11" hasCustomPrompt="1"/>
          </p:nvPr>
        </p:nvSpPr>
        <p:spPr>
          <a:xfrm>
            <a:off x="5417934" y="3618225"/>
            <a:ext cx="2997200" cy="489016"/>
          </a:xfrm>
          <a:prstGeom prst="rect">
            <a:avLst/>
          </a:prstGeom>
        </p:spPr>
        <p:txBody>
          <a:bodyPr vert="horz"/>
          <a:lstStyle>
            <a:lvl1pPr marL="0" indent="0">
              <a:buFontTx/>
              <a:buNone/>
              <a:defRPr sz="1200" b="0" i="0" baseline="0">
                <a:solidFill>
                  <a:schemeClr val="tx1"/>
                </a:solidFill>
                <a:latin typeface="Raleway Light"/>
                <a:cs typeface="Raleway Light"/>
              </a:defRPr>
            </a:lvl1pPr>
            <a:lvl2pPr marL="457200" indent="0">
              <a:buFontTx/>
              <a:buNone/>
              <a:defRPr sz="1200">
                <a:latin typeface="Raleway"/>
                <a:cs typeface="Raleway"/>
              </a:defRPr>
            </a:lvl2pPr>
            <a:lvl3pPr marL="914400" indent="0">
              <a:buFontTx/>
              <a:buNone/>
              <a:defRPr sz="1200">
                <a:latin typeface="Raleway"/>
                <a:cs typeface="Raleway"/>
              </a:defRPr>
            </a:lvl3pPr>
            <a:lvl4pPr marL="1371600" indent="0">
              <a:buFontTx/>
              <a:buNone/>
              <a:defRPr sz="1200">
                <a:latin typeface="Raleway"/>
                <a:cs typeface="Raleway"/>
              </a:defRPr>
            </a:lvl4pPr>
            <a:lvl5pPr marL="1828800" indent="0">
              <a:buFontTx/>
              <a:buNone/>
              <a:defRPr sz="1200">
                <a:latin typeface="Raleway"/>
                <a:cs typeface="Raleway"/>
              </a:defRPr>
            </a:lvl5pPr>
          </a:lstStyle>
          <a:p>
            <a:pPr lvl="0"/>
            <a:r>
              <a:rPr lang="en-GB"/>
              <a:t>Smaller text, sub heads or further detail can go here</a:t>
            </a:r>
            <a:endParaRPr lang="en-US"/>
          </a:p>
        </p:txBody>
      </p:sp>
      <p:sp>
        <p:nvSpPr>
          <p:cNvPr id="15" name="Picture Placeholder 14"/>
          <p:cNvSpPr>
            <a:spLocks noGrp="1"/>
          </p:cNvSpPr>
          <p:nvPr>
            <p:ph type="pic" sz="quarter" idx="12" hasCustomPrompt="1"/>
          </p:nvPr>
        </p:nvSpPr>
        <p:spPr>
          <a:xfrm>
            <a:off x="535460" y="-95234"/>
            <a:ext cx="9144000" cy="2540000"/>
          </a:xfrm>
          <a:prstGeom prst="rect">
            <a:avLst/>
          </a:prstGeom>
        </p:spPr>
        <p:txBody>
          <a:bodyPr vert="horz"/>
          <a:lstStyle>
            <a:lvl1pPr marL="0" indent="0">
              <a:buFontTx/>
              <a:buNone/>
              <a:defRPr sz="1000">
                <a:solidFill>
                  <a:srgbClr val="FFFFFF"/>
                </a:solidFill>
                <a:latin typeface="Raleway Light"/>
                <a:cs typeface="Raleway Light"/>
              </a:defRPr>
            </a:lvl1pPr>
          </a:lstStyle>
          <a:p>
            <a:r>
              <a:rPr lang="en-US"/>
              <a:t>Image placeholder</a:t>
            </a:r>
          </a:p>
        </p:txBody>
      </p:sp>
    </p:spTree>
    <p:extLst>
      <p:ext uri="{BB962C8B-B14F-4D97-AF65-F5344CB8AC3E}">
        <p14:creationId xmlns:p14="http://schemas.microsoft.com/office/powerpoint/2010/main" val="30941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ption 2 Black">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5417934" y="3017305"/>
            <a:ext cx="2997200" cy="275516"/>
          </a:xfrm>
          <a:prstGeom prst="rect">
            <a:avLst/>
          </a:prstGeom>
        </p:spPr>
        <p:txBody>
          <a:bodyPr vert="horz"/>
          <a:lstStyle>
            <a:lvl1pPr marL="0" indent="0">
              <a:buFontTx/>
              <a:buNone/>
              <a:defRPr sz="1800" b="0" i="0">
                <a:solidFill>
                  <a:srgbClr val="FFFFFF"/>
                </a:solidFill>
                <a:latin typeface="Raleway ExtraBold"/>
                <a:cs typeface="Raleway ExtraBold"/>
              </a:defRPr>
            </a:lvl1pPr>
            <a:lvl2pPr marL="457200" indent="0">
              <a:buFontTx/>
              <a:buNone/>
              <a:defRPr sz="1200">
                <a:latin typeface="Raleway"/>
                <a:cs typeface="Raleway"/>
              </a:defRPr>
            </a:lvl2pPr>
            <a:lvl3pPr marL="914400" indent="0">
              <a:buFontTx/>
              <a:buNone/>
              <a:defRPr sz="1200">
                <a:latin typeface="Raleway"/>
                <a:cs typeface="Raleway"/>
              </a:defRPr>
            </a:lvl3pPr>
            <a:lvl4pPr marL="1371600" indent="0">
              <a:buFontTx/>
              <a:buNone/>
              <a:defRPr sz="1200">
                <a:latin typeface="Raleway"/>
                <a:cs typeface="Raleway"/>
              </a:defRPr>
            </a:lvl4pPr>
            <a:lvl5pPr marL="1828800" indent="0">
              <a:buFontTx/>
              <a:buNone/>
              <a:defRPr sz="1200">
                <a:latin typeface="Raleway"/>
                <a:cs typeface="Raleway"/>
              </a:defRPr>
            </a:lvl5pPr>
          </a:lstStyle>
          <a:p>
            <a:pPr lvl="0"/>
            <a:r>
              <a:rPr lang="en-GB"/>
              <a:t>Title to go here</a:t>
            </a:r>
            <a:endParaRPr lang="en-US"/>
          </a:p>
        </p:txBody>
      </p:sp>
      <p:sp>
        <p:nvSpPr>
          <p:cNvPr id="13" name="Text Placeholder 11"/>
          <p:cNvSpPr>
            <a:spLocks noGrp="1"/>
          </p:cNvSpPr>
          <p:nvPr>
            <p:ph type="body" sz="quarter" idx="11" hasCustomPrompt="1"/>
          </p:nvPr>
        </p:nvSpPr>
        <p:spPr>
          <a:xfrm>
            <a:off x="5417934" y="3618225"/>
            <a:ext cx="2997200" cy="489016"/>
          </a:xfrm>
          <a:prstGeom prst="rect">
            <a:avLst/>
          </a:prstGeom>
          <a:ln>
            <a:noFill/>
          </a:ln>
        </p:spPr>
        <p:txBody>
          <a:bodyPr vert="horz"/>
          <a:lstStyle>
            <a:lvl1pPr marL="0" indent="0">
              <a:buFontTx/>
              <a:buNone/>
              <a:defRPr sz="1200" b="0" i="0" baseline="0">
                <a:solidFill>
                  <a:srgbClr val="FDC209"/>
                </a:solidFill>
                <a:latin typeface="Raleway Light"/>
                <a:cs typeface="Raleway Light"/>
              </a:defRPr>
            </a:lvl1pPr>
            <a:lvl2pPr marL="457200" indent="0">
              <a:buFontTx/>
              <a:buNone/>
              <a:defRPr sz="1200">
                <a:latin typeface="Raleway"/>
                <a:cs typeface="Raleway"/>
              </a:defRPr>
            </a:lvl2pPr>
            <a:lvl3pPr marL="914400" indent="0">
              <a:buFontTx/>
              <a:buNone/>
              <a:defRPr sz="1200">
                <a:latin typeface="Raleway"/>
                <a:cs typeface="Raleway"/>
              </a:defRPr>
            </a:lvl3pPr>
            <a:lvl4pPr marL="1371600" indent="0">
              <a:buFontTx/>
              <a:buNone/>
              <a:defRPr sz="1200">
                <a:latin typeface="Raleway"/>
                <a:cs typeface="Raleway"/>
              </a:defRPr>
            </a:lvl4pPr>
            <a:lvl5pPr marL="1828800" indent="0">
              <a:buFontTx/>
              <a:buNone/>
              <a:defRPr sz="1200">
                <a:latin typeface="Raleway"/>
                <a:cs typeface="Raleway"/>
              </a:defRPr>
            </a:lvl5pPr>
          </a:lstStyle>
          <a:p>
            <a:pPr lvl="0"/>
            <a:r>
              <a:rPr lang="en-GB"/>
              <a:t>Smaller text, sub heads or further detail can go here</a:t>
            </a:r>
            <a:endParaRPr lang="en-US"/>
          </a:p>
        </p:txBody>
      </p:sp>
      <p:sp>
        <p:nvSpPr>
          <p:cNvPr id="15" name="Picture Placeholder 14"/>
          <p:cNvSpPr>
            <a:spLocks noGrp="1"/>
          </p:cNvSpPr>
          <p:nvPr>
            <p:ph type="pic" sz="quarter" idx="12" hasCustomPrompt="1"/>
          </p:nvPr>
        </p:nvSpPr>
        <p:spPr>
          <a:xfrm>
            <a:off x="535460" y="-95234"/>
            <a:ext cx="9144000" cy="2540000"/>
          </a:xfrm>
          <a:prstGeom prst="rect">
            <a:avLst/>
          </a:prstGeom>
        </p:spPr>
        <p:txBody>
          <a:bodyPr vert="horz"/>
          <a:lstStyle>
            <a:lvl1pPr marL="0" indent="0">
              <a:buFontTx/>
              <a:buNone/>
              <a:defRPr sz="1000">
                <a:solidFill>
                  <a:srgbClr val="FFFFFF"/>
                </a:solidFill>
                <a:latin typeface="Raleway Light"/>
                <a:cs typeface="Raleway Light"/>
              </a:defRPr>
            </a:lvl1pPr>
          </a:lstStyle>
          <a:p>
            <a:r>
              <a:rPr lang="en-US"/>
              <a:t>Image placeholder</a:t>
            </a:r>
          </a:p>
        </p:txBody>
      </p:sp>
    </p:spTree>
    <p:extLst>
      <p:ext uri="{BB962C8B-B14F-4D97-AF65-F5344CB8AC3E}">
        <p14:creationId xmlns:p14="http://schemas.microsoft.com/office/powerpoint/2010/main" val="166892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S Intro Slide - Yellow">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6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S Intro Slide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2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ivider - Option 1 - Light Blu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50366" y="882503"/>
            <a:ext cx="8099425" cy="890587"/>
          </a:xfrm>
          <a:prstGeom prst="rect">
            <a:avLst/>
          </a:prstGeom>
        </p:spPr>
        <p:txBody>
          <a:bodyPr vert="horz"/>
          <a:lstStyle>
            <a:lvl1pPr marL="0" indent="0">
              <a:spcBef>
                <a:spcPts val="0"/>
              </a:spcBef>
              <a:buFontTx/>
              <a:buNone/>
              <a:defRPr sz="2600">
                <a:solidFill>
                  <a:schemeClr val="bg1"/>
                </a:solidFill>
                <a:latin typeface="Raleway Light"/>
                <a:cs typeface="Raleway Light"/>
              </a:defRPr>
            </a:lvl1pPr>
            <a:lvl2pPr marL="0" indent="0">
              <a:spcBef>
                <a:spcPts val="0"/>
              </a:spcBef>
              <a:buFontTx/>
              <a:buNone/>
              <a:defRPr sz="2600">
                <a:solidFill>
                  <a:schemeClr val="bg1"/>
                </a:solidFill>
                <a:latin typeface="Raleway Light"/>
                <a:cs typeface="Raleway Light"/>
              </a:defRPr>
            </a:lvl2pPr>
            <a:lvl3pPr marL="0" indent="0">
              <a:spcBef>
                <a:spcPts val="0"/>
              </a:spcBef>
              <a:buFontTx/>
              <a:buNone/>
              <a:defRPr sz="2600">
                <a:solidFill>
                  <a:schemeClr val="bg1"/>
                </a:solidFill>
                <a:latin typeface="Raleway Light"/>
                <a:cs typeface="Raleway Light"/>
              </a:defRPr>
            </a:lvl3pPr>
            <a:lvl4pPr marL="0" indent="0">
              <a:spcBef>
                <a:spcPts val="0"/>
              </a:spcBef>
              <a:buFontTx/>
              <a:buNone/>
              <a:defRPr sz="2600">
                <a:solidFill>
                  <a:schemeClr val="bg1"/>
                </a:solidFill>
                <a:latin typeface="Raleway Light"/>
                <a:cs typeface="Raleway Light"/>
              </a:defRPr>
            </a:lvl4pPr>
            <a:lvl5pPr marL="0" indent="0">
              <a:spcBef>
                <a:spcPts val="0"/>
              </a:spcBef>
              <a:buFontTx/>
              <a:buNone/>
              <a:defRPr sz="2600">
                <a:solidFill>
                  <a:schemeClr val="bg1"/>
                </a:solidFill>
                <a:latin typeface="Raleway Light"/>
                <a:cs typeface="Raleway Light"/>
              </a:defRPr>
            </a:lvl5pPr>
          </a:lstStyle>
          <a:p>
            <a:pPr lvl="0"/>
            <a:r>
              <a:rPr lang="en-GB"/>
              <a:t>Title to go here and can spread</a:t>
            </a:r>
            <a:br>
              <a:rPr lang="en-GB"/>
            </a:br>
            <a:r>
              <a:rPr lang="en-GB"/>
              <a:t>over one or two lines</a:t>
            </a:r>
            <a:endParaRPr lang="en-US"/>
          </a:p>
        </p:txBody>
      </p:sp>
      <p:sp>
        <p:nvSpPr>
          <p:cNvPr id="13" name="Text Placeholder 15"/>
          <p:cNvSpPr>
            <a:spLocks noGrp="1"/>
          </p:cNvSpPr>
          <p:nvPr>
            <p:ph type="body" sz="quarter" idx="13" hasCustomPrompt="1"/>
          </p:nvPr>
        </p:nvSpPr>
        <p:spPr>
          <a:xfrm>
            <a:off x="5709882" y="1980607"/>
            <a:ext cx="2001050" cy="1416226"/>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Tx/>
              <a:buSzTx/>
              <a:buFontTx/>
              <a:buNone/>
              <a:tabLst/>
              <a:defRPr sz="1000" baseline="0">
                <a:latin typeface="Raleway Light"/>
                <a:cs typeface="Raleway Light"/>
              </a:defRPr>
            </a:lvl1pPr>
            <a:lvl2pPr marL="457200" indent="0">
              <a:buFontTx/>
              <a:buNone/>
              <a:defRPr sz="1000">
                <a:latin typeface="Raleway Light"/>
                <a:cs typeface="Raleway Light"/>
              </a:defRPr>
            </a:lvl2pPr>
            <a:lvl3pPr marL="914400" indent="0">
              <a:buFontTx/>
              <a:buNone/>
              <a:defRPr sz="1000">
                <a:latin typeface="Raleway Light"/>
                <a:cs typeface="Raleway Light"/>
              </a:defRPr>
            </a:lvl3pPr>
            <a:lvl4pPr marL="1371600" indent="0">
              <a:buFontTx/>
              <a:buNone/>
              <a:defRPr sz="1000">
                <a:latin typeface="Raleway Light"/>
                <a:cs typeface="Raleway Light"/>
              </a:defRPr>
            </a:lvl4pPr>
            <a:lvl5pPr marL="1828800" indent="0">
              <a:buFontTx/>
              <a:buNone/>
              <a:defRPr sz="1000">
                <a:latin typeface="Raleway Light"/>
                <a:cs typeface="Raleway Light"/>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t>Paragraph or further detail </a:t>
            </a:r>
            <a:r>
              <a:rPr lang="en-GB" err="1"/>
              <a:t>Lorem</a:t>
            </a:r>
            <a:r>
              <a:rPr lang="en-GB"/>
              <a:t> </a:t>
            </a:r>
            <a:r>
              <a:rPr lang="en-GB" err="1"/>
              <a:t>ipsum</a:t>
            </a:r>
            <a:r>
              <a:rPr lang="en-GB"/>
              <a:t> sit </a:t>
            </a:r>
            <a:r>
              <a:rPr lang="en-GB" err="1"/>
              <a:t>amet</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a:t>
            </a:r>
          </a:p>
          <a:p>
            <a:pPr lvl="0"/>
            <a:endParaRPr lang="en-GB"/>
          </a:p>
        </p:txBody>
      </p:sp>
    </p:spTree>
    <p:extLst>
      <p:ext uri="{BB962C8B-B14F-4D97-AF65-F5344CB8AC3E}">
        <p14:creationId xmlns:p14="http://schemas.microsoft.com/office/powerpoint/2010/main" val="102035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ivider - Option 2 Yellow">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350366" y="882503"/>
            <a:ext cx="8099425" cy="890587"/>
          </a:xfrm>
          <a:prstGeom prst="rect">
            <a:avLst/>
          </a:prstGeom>
        </p:spPr>
        <p:txBody>
          <a:bodyPr vert="horz"/>
          <a:lstStyle>
            <a:lvl1pPr marL="0" indent="0">
              <a:spcBef>
                <a:spcPts val="0"/>
              </a:spcBef>
              <a:buFontTx/>
              <a:buNone/>
              <a:defRPr sz="2600">
                <a:solidFill>
                  <a:schemeClr val="bg1"/>
                </a:solidFill>
                <a:latin typeface="Raleway Light"/>
                <a:cs typeface="Raleway Light"/>
              </a:defRPr>
            </a:lvl1pPr>
            <a:lvl2pPr marL="0" indent="0">
              <a:spcBef>
                <a:spcPts val="0"/>
              </a:spcBef>
              <a:buFontTx/>
              <a:buNone/>
              <a:defRPr sz="2600">
                <a:solidFill>
                  <a:schemeClr val="bg1"/>
                </a:solidFill>
                <a:latin typeface="Raleway Light"/>
                <a:cs typeface="Raleway Light"/>
              </a:defRPr>
            </a:lvl2pPr>
            <a:lvl3pPr marL="0" indent="0">
              <a:spcBef>
                <a:spcPts val="0"/>
              </a:spcBef>
              <a:buFontTx/>
              <a:buNone/>
              <a:defRPr sz="2600">
                <a:solidFill>
                  <a:schemeClr val="bg1"/>
                </a:solidFill>
                <a:latin typeface="Raleway Light"/>
                <a:cs typeface="Raleway Light"/>
              </a:defRPr>
            </a:lvl3pPr>
            <a:lvl4pPr marL="0" indent="0">
              <a:spcBef>
                <a:spcPts val="0"/>
              </a:spcBef>
              <a:buFontTx/>
              <a:buNone/>
              <a:defRPr sz="2600">
                <a:solidFill>
                  <a:schemeClr val="bg1"/>
                </a:solidFill>
                <a:latin typeface="Raleway Light"/>
                <a:cs typeface="Raleway Light"/>
              </a:defRPr>
            </a:lvl4pPr>
            <a:lvl5pPr marL="0" indent="0">
              <a:spcBef>
                <a:spcPts val="0"/>
              </a:spcBef>
              <a:buFontTx/>
              <a:buNone/>
              <a:defRPr sz="2600">
                <a:solidFill>
                  <a:schemeClr val="bg1"/>
                </a:solidFill>
                <a:latin typeface="Raleway Light"/>
                <a:cs typeface="Raleway Light"/>
              </a:defRPr>
            </a:lvl5pPr>
          </a:lstStyle>
          <a:p>
            <a:pPr lvl="0"/>
            <a:r>
              <a:rPr lang="en-GB"/>
              <a:t>Title to go here and can spread</a:t>
            </a:r>
            <a:br>
              <a:rPr lang="en-GB"/>
            </a:br>
            <a:r>
              <a:rPr lang="en-GB"/>
              <a:t>over one or two lines</a:t>
            </a:r>
            <a:endParaRPr lang="en-US"/>
          </a:p>
        </p:txBody>
      </p:sp>
      <p:sp>
        <p:nvSpPr>
          <p:cNvPr id="5" name="Text Placeholder 15"/>
          <p:cNvSpPr>
            <a:spLocks noGrp="1"/>
          </p:cNvSpPr>
          <p:nvPr>
            <p:ph type="body" sz="quarter" idx="13" hasCustomPrompt="1"/>
          </p:nvPr>
        </p:nvSpPr>
        <p:spPr>
          <a:xfrm>
            <a:off x="5709882" y="1980607"/>
            <a:ext cx="2001050" cy="1416226"/>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Tx/>
              <a:buSzTx/>
              <a:buFontTx/>
              <a:buNone/>
              <a:tabLst/>
              <a:defRPr sz="1000" baseline="0">
                <a:latin typeface="Raleway Light"/>
                <a:cs typeface="Raleway Light"/>
              </a:defRPr>
            </a:lvl1pPr>
            <a:lvl2pPr marL="457200" indent="0">
              <a:buFontTx/>
              <a:buNone/>
              <a:defRPr sz="1000">
                <a:latin typeface="Raleway Light"/>
                <a:cs typeface="Raleway Light"/>
              </a:defRPr>
            </a:lvl2pPr>
            <a:lvl3pPr marL="914400" indent="0">
              <a:buFontTx/>
              <a:buNone/>
              <a:defRPr sz="1000">
                <a:latin typeface="Raleway Light"/>
                <a:cs typeface="Raleway Light"/>
              </a:defRPr>
            </a:lvl3pPr>
            <a:lvl4pPr marL="1371600" indent="0">
              <a:buFontTx/>
              <a:buNone/>
              <a:defRPr sz="1000">
                <a:latin typeface="Raleway Light"/>
                <a:cs typeface="Raleway Light"/>
              </a:defRPr>
            </a:lvl4pPr>
            <a:lvl5pPr marL="1828800" indent="0">
              <a:buFontTx/>
              <a:buNone/>
              <a:defRPr sz="1000">
                <a:latin typeface="Raleway Light"/>
                <a:cs typeface="Raleway Light"/>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t>Paragraph or further detail </a:t>
            </a:r>
            <a:r>
              <a:rPr lang="en-GB" err="1"/>
              <a:t>Lorem</a:t>
            </a:r>
            <a:r>
              <a:rPr lang="en-GB"/>
              <a:t> </a:t>
            </a:r>
            <a:r>
              <a:rPr lang="en-GB" err="1"/>
              <a:t>ipsum</a:t>
            </a:r>
            <a:r>
              <a:rPr lang="en-GB"/>
              <a:t> sit </a:t>
            </a:r>
            <a:r>
              <a:rPr lang="en-GB" err="1"/>
              <a:t>amet</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a:t>
            </a:r>
          </a:p>
          <a:p>
            <a:pPr lvl="0"/>
            <a:endParaRPr lang="en-GB"/>
          </a:p>
        </p:txBody>
      </p:sp>
    </p:spTree>
    <p:extLst>
      <p:ext uri="{BB962C8B-B14F-4D97-AF65-F5344CB8AC3E}">
        <p14:creationId xmlns:p14="http://schemas.microsoft.com/office/powerpoint/2010/main" val="114115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 Option 3 -  Blue">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350366" y="882503"/>
            <a:ext cx="8099425" cy="890587"/>
          </a:xfrm>
          <a:prstGeom prst="rect">
            <a:avLst/>
          </a:prstGeom>
        </p:spPr>
        <p:txBody>
          <a:bodyPr vert="horz"/>
          <a:lstStyle>
            <a:lvl1pPr marL="0" indent="0">
              <a:spcBef>
                <a:spcPts val="0"/>
              </a:spcBef>
              <a:buFontTx/>
              <a:buNone/>
              <a:defRPr sz="2600">
                <a:solidFill>
                  <a:schemeClr val="bg1"/>
                </a:solidFill>
                <a:latin typeface="Raleway Light"/>
                <a:cs typeface="Raleway Light"/>
              </a:defRPr>
            </a:lvl1pPr>
            <a:lvl2pPr marL="0" indent="0">
              <a:spcBef>
                <a:spcPts val="0"/>
              </a:spcBef>
              <a:buFontTx/>
              <a:buNone/>
              <a:defRPr sz="2600">
                <a:solidFill>
                  <a:schemeClr val="bg1"/>
                </a:solidFill>
                <a:latin typeface="Raleway Light"/>
                <a:cs typeface="Raleway Light"/>
              </a:defRPr>
            </a:lvl2pPr>
            <a:lvl3pPr marL="0" indent="0">
              <a:spcBef>
                <a:spcPts val="0"/>
              </a:spcBef>
              <a:buFontTx/>
              <a:buNone/>
              <a:defRPr sz="2600">
                <a:solidFill>
                  <a:schemeClr val="bg1"/>
                </a:solidFill>
                <a:latin typeface="Raleway Light"/>
                <a:cs typeface="Raleway Light"/>
              </a:defRPr>
            </a:lvl3pPr>
            <a:lvl4pPr marL="0" indent="0">
              <a:spcBef>
                <a:spcPts val="0"/>
              </a:spcBef>
              <a:buFontTx/>
              <a:buNone/>
              <a:defRPr sz="2600">
                <a:solidFill>
                  <a:schemeClr val="bg1"/>
                </a:solidFill>
                <a:latin typeface="Raleway Light"/>
                <a:cs typeface="Raleway Light"/>
              </a:defRPr>
            </a:lvl4pPr>
            <a:lvl5pPr marL="0" indent="0">
              <a:spcBef>
                <a:spcPts val="0"/>
              </a:spcBef>
              <a:buFontTx/>
              <a:buNone/>
              <a:defRPr sz="2600">
                <a:solidFill>
                  <a:schemeClr val="bg1"/>
                </a:solidFill>
                <a:latin typeface="Raleway Light"/>
                <a:cs typeface="Raleway Light"/>
              </a:defRPr>
            </a:lvl5pPr>
          </a:lstStyle>
          <a:p>
            <a:pPr lvl="0"/>
            <a:r>
              <a:rPr lang="en-GB"/>
              <a:t>Title to go here and can spread</a:t>
            </a:r>
            <a:br>
              <a:rPr lang="en-GB"/>
            </a:br>
            <a:r>
              <a:rPr lang="en-GB"/>
              <a:t>over one or two lines</a:t>
            </a:r>
            <a:endParaRPr lang="en-US"/>
          </a:p>
        </p:txBody>
      </p:sp>
      <p:sp>
        <p:nvSpPr>
          <p:cNvPr id="5" name="Text Placeholder 15"/>
          <p:cNvSpPr>
            <a:spLocks noGrp="1"/>
          </p:cNvSpPr>
          <p:nvPr>
            <p:ph type="body" sz="quarter" idx="13" hasCustomPrompt="1"/>
          </p:nvPr>
        </p:nvSpPr>
        <p:spPr>
          <a:xfrm>
            <a:off x="5709882" y="1980607"/>
            <a:ext cx="2001050" cy="1416226"/>
          </a:xfrm>
          <a:prstGeom prst="rect">
            <a:avLst/>
          </a:prstGeom>
        </p:spPr>
        <p:txBody>
          <a:bodyPr vert="horz"/>
          <a:lstStyle>
            <a:lvl1pPr marL="0" marR="0" indent="0" algn="l" defTabSz="457200" rtl="0" eaLnBrk="1" fontAlgn="auto" latinLnBrk="0" hangingPunct="1">
              <a:lnSpc>
                <a:spcPct val="100000"/>
              </a:lnSpc>
              <a:spcBef>
                <a:spcPts val="0"/>
              </a:spcBef>
              <a:spcAft>
                <a:spcPts val="0"/>
              </a:spcAft>
              <a:buClrTx/>
              <a:buSzTx/>
              <a:buFontTx/>
              <a:buNone/>
              <a:tabLst/>
              <a:defRPr sz="1000" baseline="0">
                <a:latin typeface="Raleway Light"/>
                <a:cs typeface="Raleway Light"/>
              </a:defRPr>
            </a:lvl1pPr>
            <a:lvl2pPr marL="457200" indent="0">
              <a:buFontTx/>
              <a:buNone/>
              <a:defRPr sz="1000">
                <a:latin typeface="Raleway Light"/>
                <a:cs typeface="Raleway Light"/>
              </a:defRPr>
            </a:lvl2pPr>
            <a:lvl3pPr marL="914400" indent="0">
              <a:buFontTx/>
              <a:buNone/>
              <a:defRPr sz="1000">
                <a:latin typeface="Raleway Light"/>
                <a:cs typeface="Raleway Light"/>
              </a:defRPr>
            </a:lvl3pPr>
            <a:lvl4pPr marL="1371600" indent="0">
              <a:buFontTx/>
              <a:buNone/>
              <a:defRPr sz="1000">
                <a:latin typeface="Raleway Light"/>
                <a:cs typeface="Raleway Light"/>
              </a:defRPr>
            </a:lvl4pPr>
            <a:lvl5pPr marL="1828800" indent="0">
              <a:buFontTx/>
              <a:buNone/>
              <a:defRPr sz="1000">
                <a:latin typeface="Raleway Light"/>
                <a:cs typeface="Raleway Light"/>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t>Paragraph or further detail </a:t>
            </a:r>
            <a:r>
              <a:rPr lang="en-GB" err="1"/>
              <a:t>Lorem</a:t>
            </a:r>
            <a:r>
              <a:rPr lang="en-GB"/>
              <a:t> </a:t>
            </a:r>
            <a:r>
              <a:rPr lang="en-GB" err="1"/>
              <a:t>ipsum</a:t>
            </a:r>
            <a:r>
              <a:rPr lang="en-GB"/>
              <a:t> sit </a:t>
            </a:r>
            <a:r>
              <a:rPr lang="en-GB" err="1"/>
              <a:t>amet</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 </a:t>
            </a:r>
            <a:r>
              <a:rPr lang="en-GB" err="1"/>
              <a:t>Heinmet</a:t>
            </a:r>
            <a:r>
              <a:rPr lang="en-GB"/>
              <a:t> </a:t>
            </a:r>
            <a:r>
              <a:rPr lang="en-GB" err="1"/>
              <a:t>dolo</a:t>
            </a:r>
            <a:r>
              <a:rPr lang="en-GB"/>
              <a:t> con </a:t>
            </a:r>
            <a:r>
              <a:rPr lang="en-GB" err="1"/>
              <a:t>eate</a:t>
            </a:r>
            <a:r>
              <a:rPr lang="en-GB"/>
              <a:t> sit </a:t>
            </a:r>
            <a:r>
              <a:rPr lang="en-GB" err="1"/>
              <a:t>eatiunt</a:t>
            </a:r>
            <a:r>
              <a:rPr lang="en-GB"/>
              <a:t> </a:t>
            </a:r>
            <a:r>
              <a:rPr lang="en-GB" err="1"/>
              <a:t>volupta</a:t>
            </a:r>
            <a:r>
              <a:rPr lang="en-GB"/>
              <a:t> sus </a:t>
            </a:r>
            <a:r>
              <a:rPr lang="en-GB" err="1"/>
              <a:t>simolum</a:t>
            </a:r>
            <a:r>
              <a:rPr lang="en-GB"/>
              <a:t>, </a:t>
            </a:r>
            <a:r>
              <a:rPr lang="en-GB" err="1"/>
              <a:t>odit</a:t>
            </a:r>
            <a:r>
              <a:rPr lang="en-GB"/>
              <a:t> </a:t>
            </a:r>
            <a:r>
              <a:rPr lang="en-GB" err="1"/>
              <a:t>ut</a:t>
            </a:r>
            <a:r>
              <a:rPr lang="en-GB"/>
              <a:t> </a:t>
            </a:r>
            <a:r>
              <a:rPr lang="en-GB" err="1"/>
              <a:t>vel</a:t>
            </a:r>
            <a:r>
              <a:rPr lang="en-GB"/>
              <a:t> </a:t>
            </a:r>
            <a:r>
              <a:rPr lang="en-GB" err="1"/>
              <a:t>intori</a:t>
            </a:r>
            <a:r>
              <a:rPr lang="en-GB"/>
              <a:t> ad </a:t>
            </a:r>
            <a:r>
              <a:rPr lang="en-GB" err="1"/>
              <a:t>eos</a:t>
            </a:r>
            <a:r>
              <a:rPr lang="en-GB"/>
              <a:t> </a:t>
            </a:r>
            <a:r>
              <a:rPr lang="en-GB" err="1"/>
              <a:t>dolore</a:t>
            </a:r>
            <a:r>
              <a:rPr lang="en-GB"/>
              <a:t> </a:t>
            </a:r>
            <a:r>
              <a:rPr lang="en-GB" err="1"/>
              <a:t>volendit</a:t>
            </a:r>
            <a:r>
              <a:rPr lang="en-GB"/>
              <a:t> el </a:t>
            </a:r>
            <a:r>
              <a:rPr lang="en-GB" err="1"/>
              <a:t>intobus</a:t>
            </a:r>
            <a:r>
              <a:rPr lang="en-GB"/>
              <a:t>.</a:t>
            </a:r>
          </a:p>
          <a:p>
            <a:pPr lvl="0"/>
            <a:endParaRPr lang="en-GB"/>
          </a:p>
        </p:txBody>
      </p:sp>
    </p:spTree>
    <p:extLst>
      <p:ext uri="{BB962C8B-B14F-4D97-AF65-F5344CB8AC3E}">
        <p14:creationId xmlns:p14="http://schemas.microsoft.com/office/powerpoint/2010/main" val="73001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itle &amp; Body Copy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2609" y="563283"/>
            <a:ext cx="7772400" cy="489985"/>
          </a:xfrm>
          <a:prstGeom prst="rect">
            <a:avLst/>
          </a:prstGeom>
        </p:spPr>
        <p:txBody>
          <a:bodyPr/>
          <a:lstStyle>
            <a:lvl1pPr algn="l">
              <a:defRPr sz="2400" baseline="0">
                <a:solidFill>
                  <a:srgbClr val="000000"/>
                </a:solidFill>
                <a:latin typeface="Raleway"/>
                <a:cs typeface="Raleway"/>
              </a:defRPr>
            </a:lvl1pPr>
          </a:lstStyle>
          <a:p>
            <a:r>
              <a:rPr lang="en-US" sz="2500">
                <a:latin typeface="Raleway Light"/>
                <a:cs typeface="Raleway Light"/>
              </a:rPr>
              <a:t>Title to go here</a:t>
            </a:r>
            <a:endParaRPr lang="en-US" sz="2300">
              <a:solidFill>
                <a:srgbClr val="FFFFFF"/>
              </a:solidFill>
              <a:latin typeface="Raleway Light"/>
              <a:cs typeface="Raleway Light"/>
            </a:endParaRPr>
          </a:p>
        </p:txBody>
      </p:sp>
      <p:sp>
        <p:nvSpPr>
          <p:cNvPr id="11" name="Text Placeholder 10"/>
          <p:cNvSpPr>
            <a:spLocks noGrp="1"/>
          </p:cNvSpPr>
          <p:nvPr>
            <p:ph type="body" sz="quarter" idx="10" hasCustomPrompt="1"/>
          </p:nvPr>
        </p:nvSpPr>
        <p:spPr>
          <a:xfrm>
            <a:off x="282575" y="1284288"/>
            <a:ext cx="7772400" cy="3508375"/>
          </a:xfrm>
          <a:prstGeom prst="rect">
            <a:avLst/>
          </a:prstGeom>
        </p:spPr>
        <p:txBody>
          <a:bodyPr vert="horz"/>
          <a:lstStyle>
            <a:lvl1pPr marL="0" indent="0">
              <a:spcBef>
                <a:spcPts val="0"/>
              </a:spcBef>
              <a:buFontTx/>
              <a:buNone/>
              <a:defRPr sz="2000">
                <a:latin typeface="Raleway Light"/>
                <a:cs typeface="Raleway Light"/>
              </a:defRPr>
            </a:lvl1pPr>
            <a:lvl2pPr marL="0" indent="0">
              <a:spcBef>
                <a:spcPts val="0"/>
              </a:spcBef>
              <a:buFontTx/>
              <a:buNone/>
              <a:defRPr sz="2000">
                <a:latin typeface="Raleway Light"/>
                <a:cs typeface="Raleway Light"/>
              </a:defRPr>
            </a:lvl2pPr>
            <a:lvl3pPr marL="0" indent="0">
              <a:spcBef>
                <a:spcPts val="0"/>
              </a:spcBef>
              <a:buFontTx/>
              <a:buNone/>
              <a:defRPr sz="2000">
                <a:latin typeface="Raleway Light"/>
                <a:cs typeface="Raleway Light"/>
              </a:defRPr>
            </a:lvl3pPr>
            <a:lvl4pPr marL="0" indent="0">
              <a:spcBef>
                <a:spcPts val="0"/>
              </a:spcBef>
              <a:buFontTx/>
              <a:buNone/>
              <a:defRPr sz="2000">
                <a:latin typeface="Raleway Light"/>
                <a:cs typeface="Raleway Light"/>
              </a:defRPr>
            </a:lvl4pPr>
            <a:lvl5pPr marL="0" indent="0">
              <a:spcBef>
                <a:spcPts val="0"/>
              </a:spcBef>
              <a:buFontTx/>
              <a:buNone/>
              <a:defRPr sz="2000">
                <a:latin typeface="Raleway Light"/>
                <a:cs typeface="Raleway Light"/>
              </a:defRPr>
            </a:lvl5pPr>
          </a:lstStyle>
          <a:p>
            <a:pPr lvl="0"/>
            <a:r>
              <a:rPr lang="en-GB"/>
              <a:t>Body copy to go here</a:t>
            </a:r>
            <a:endParaRPr lang="en-US"/>
          </a:p>
        </p:txBody>
      </p:sp>
    </p:spTree>
    <p:extLst>
      <p:ext uri="{BB962C8B-B14F-4D97-AF65-F5344CB8AC3E}">
        <p14:creationId xmlns:p14="http://schemas.microsoft.com/office/powerpoint/2010/main" val="3009000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17642" t="3509" r="18167" b="42227"/>
          <a:stretch/>
        </p:blipFill>
        <p:spPr>
          <a:xfrm>
            <a:off x="0" y="0"/>
            <a:ext cx="9144000" cy="5143500"/>
          </a:xfrm>
          <a:prstGeom prst="rect">
            <a:avLst/>
          </a:prstGeom>
        </p:spPr>
      </p:pic>
      <p:cxnSp>
        <p:nvCxnSpPr>
          <p:cNvPr id="8" name="Straight Connector 7"/>
          <p:cNvCxnSpPr/>
          <p:nvPr userDrawn="1"/>
        </p:nvCxnSpPr>
        <p:spPr>
          <a:xfrm flipH="1">
            <a:off x="5627499" y="1824769"/>
            <a:ext cx="3516501" cy="1"/>
          </a:xfrm>
          <a:prstGeom prst="line">
            <a:avLst/>
          </a:prstGeom>
          <a:ln w="12700" cmpd="sng">
            <a:solidFill>
              <a:schemeClr val="bg1"/>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MADE S_WO.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7658" y="3697967"/>
            <a:ext cx="1562199" cy="1562199"/>
          </a:xfrm>
          <a:prstGeom prst="rect">
            <a:avLst/>
          </a:prstGeom>
        </p:spPr>
      </p:pic>
    </p:spTree>
    <p:extLst>
      <p:ext uri="{BB962C8B-B14F-4D97-AF65-F5344CB8AC3E}">
        <p14:creationId xmlns:p14="http://schemas.microsoft.com/office/powerpoint/2010/main" val="198504614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025125"/>
            <a:ext cx="9144000" cy="118374"/>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388671" y="1126500"/>
            <a:ext cx="8755329" cy="0"/>
          </a:xfrm>
          <a:prstGeom prst="line">
            <a:avLst/>
          </a:prstGeom>
          <a:ln w="12700" cmpd="sng">
            <a:solidFill>
              <a:schemeClr val="tx1"/>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667032"/>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2352842" cy="5143500"/>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45611" y="0"/>
            <a:ext cx="2127744" cy="2402597"/>
          </a:xfrm>
          <a:prstGeom prst="rect">
            <a:avLst/>
          </a:prstGeom>
        </p:spPr>
      </p:pic>
      <p:sp>
        <p:nvSpPr>
          <p:cNvPr id="9" name="Rectangle 8"/>
          <p:cNvSpPr/>
          <p:nvPr userDrawn="1"/>
        </p:nvSpPr>
        <p:spPr>
          <a:xfrm>
            <a:off x="6845611" y="2556217"/>
            <a:ext cx="2127744" cy="23834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flipV="1">
            <a:off x="6563895" y="2556216"/>
            <a:ext cx="2580109" cy="1"/>
          </a:xfrm>
          <a:prstGeom prst="line">
            <a:avLst/>
          </a:prstGeom>
          <a:ln w="12700" cmpd="sng">
            <a:solidFill>
              <a:srgbClr val="FDC225"/>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6841868" y="2335243"/>
            <a:ext cx="1319558" cy="1631216"/>
          </a:xfrm>
          <a:prstGeom prst="rect">
            <a:avLst/>
          </a:prstGeom>
          <a:noFill/>
        </p:spPr>
        <p:txBody>
          <a:bodyPr wrap="square" rtlCol="0">
            <a:spAutoFit/>
          </a:bodyPr>
          <a:lstStyle/>
          <a:p>
            <a:r>
              <a:rPr lang="en-US" sz="10000" spc="-300">
                <a:solidFill>
                  <a:srgbClr val="000000"/>
                </a:solidFill>
                <a:latin typeface="Arial"/>
                <a:cs typeface="Arial"/>
              </a:rPr>
              <a:t>“</a:t>
            </a:r>
          </a:p>
        </p:txBody>
      </p:sp>
      <p:sp>
        <p:nvSpPr>
          <p:cNvPr id="15" name="TextBox 14"/>
          <p:cNvSpPr txBox="1"/>
          <p:nvPr userDrawn="1"/>
        </p:nvSpPr>
        <p:spPr>
          <a:xfrm>
            <a:off x="266040" y="281211"/>
            <a:ext cx="1598860" cy="276999"/>
          </a:xfrm>
          <a:prstGeom prst="rect">
            <a:avLst/>
          </a:prstGeom>
          <a:noFill/>
        </p:spPr>
        <p:txBody>
          <a:bodyPr wrap="square" rtlCol="0">
            <a:spAutoFit/>
          </a:bodyPr>
          <a:lstStyle/>
          <a:p>
            <a:r>
              <a:rPr lang="en-US" sz="1200">
                <a:solidFill>
                  <a:schemeClr val="bg1"/>
                </a:solidFill>
                <a:latin typeface="Raleway"/>
                <a:cs typeface="Raleway"/>
              </a:rPr>
              <a:t>Case study:</a:t>
            </a:r>
          </a:p>
        </p:txBody>
      </p:sp>
      <p:sp>
        <p:nvSpPr>
          <p:cNvPr id="11" name="TextBox 10">
            <a:extLst>
              <a:ext uri="{FF2B5EF4-FFF2-40B4-BE49-F238E27FC236}">
                <a16:creationId xmlns:a16="http://schemas.microsoft.com/office/drawing/2014/main" id="{83F5BAE4-8D20-469C-B62A-AE1774B1A625}"/>
              </a:ext>
            </a:extLst>
          </p:cNvPr>
          <p:cNvSpPr txBox="1"/>
          <p:nvPr userDrawn="1"/>
        </p:nvSpPr>
        <p:spPr>
          <a:xfrm rot="10800000">
            <a:off x="7653797" y="3371824"/>
            <a:ext cx="1319558" cy="1631216"/>
          </a:xfrm>
          <a:prstGeom prst="rect">
            <a:avLst/>
          </a:prstGeom>
          <a:noFill/>
        </p:spPr>
        <p:txBody>
          <a:bodyPr wrap="square" rtlCol="0">
            <a:spAutoFit/>
          </a:bodyPr>
          <a:lstStyle/>
          <a:p>
            <a:r>
              <a:rPr lang="en-US" sz="10000" spc="-300">
                <a:solidFill>
                  <a:srgbClr val="000000"/>
                </a:solidFill>
                <a:latin typeface="Arial"/>
                <a:cs typeface="Arial"/>
              </a:rPr>
              <a:t>“</a:t>
            </a:r>
          </a:p>
        </p:txBody>
      </p:sp>
    </p:spTree>
    <p:extLst>
      <p:ext uri="{BB962C8B-B14F-4D97-AF65-F5344CB8AC3E}">
        <p14:creationId xmlns:p14="http://schemas.microsoft.com/office/powerpoint/2010/main" val="2058334179"/>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2352842"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45611" y="0"/>
            <a:ext cx="2127744" cy="2402597"/>
          </a:xfrm>
          <a:prstGeom prst="rect">
            <a:avLst/>
          </a:prstGeom>
        </p:spPr>
      </p:pic>
      <p:sp>
        <p:nvSpPr>
          <p:cNvPr id="9" name="Rectangle 8"/>
          <p:cNvSpPr/>
          <p:nvPr userDrawn="1"/>
        </p:nvSpPr>
        <p:spPr>
          <a:xfrm>
            <a:off x="6845611" y="2556217"/>
            <a:ext cx="2127744" cy="23834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flipV="1">
            <a:off x="6563895" y="2556216"/>
            <a:ext cx="2580109" cy="1"/>
          </a:xfrm>
          <a:prstGeom prst="line">
            <a:avLst/>
          </a:prstGeom>
          <a:ln w="12700" cmpd="sng">
            <a:solidFill>
              <a:srgbClr val="FDC225"/>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6841868" y="2335243"/>
            <a:ext cx="1319558" cy="1631216"/>
          </a:xfrm>
          <a:prstGeom prst="rect">
            <a:avLst/>
          </a:prstGeom>
          <a:noFill/>
        </p:spPr>
        <p:txBody>
          <a:bodyPr wrap="square" rtlCol="0">
            <a:spAutoFit/>
          </a:bodyPr>
          <a:lstStyle/>
          <a:p>
            <a:r>
              <a:rPr lang="en-US" sz="10000" spc="-300">
                <a:solidFill>
                  <a:srgbClr val="000000"/>
                </a:solidFill>
                <a:latin typeface="Arial"/>
                <a:cs typeface="Arial"/>
              </a:rPr>
              <a:t>“</a:t>
            </a:r>
          </a:p>
        </p:txBody>
      </p:sp>
      <p:sp>
        <p:nvSpPr>
          <p:cNvPr id="15" name="TextBox 14"/>
          <p:cNvSpPr txBox="1"/>
          <p:nvPr userDrawn="1"/>
        </p:nvSpPr>
        <p:spPr>
          <a:xfrm>
            <a:off x="266040" y="281211"/>
            <a:ext cx="1598860" cy="276999"/>
          </a:xfrm>
          <a:prstGeom prst="rect">
            <a:avLst/>
          </a:prstGeom>
          <a:noFill/>
        </p:spPr>
        <p:txBody>
          <a:bodyPr wrap="square" rtlCol="0">
            <a:spAutoFit/>
          </a:bodyPr>
          <a:lstStyle/>
          <a:p>
            <a:r>
              <a:rPr lang="en-US" sz="1200">
                <a:solidFill>
                  <a:schemeClr val="bg1"/>
                </a:solidFill>
                <a:latin typeface="Raleway"/>
                <a:cs typeface="Raleway"/>
              </a:rPr>
              <a:t>Case study:</a:t>
            </a:r>
          </a:p>
        </p:txBody>
      </p:sp>
      <p:pic>
        <p:nvPicPr>
          <p:cNvPr id="2" name="Picture 1">
            <a:extLst>
              <a:ext uri="{FF2B5EF4-FFF2-40B4-BE49-F238E27FC236}">
                <a16:creationId xmlns:a16="http://schemas.microsoft.com/office/drawing/2014/main" id="{F7446475-F5FC-4BD6-850A-5469023FCD4E}"/>
              </a:ext>
            </a:extLst>
          </p:cNvPr>
          <p:cNvPicPr>
            <a:picLocks noChangeAspect="1"/>
          </p:cNvPicPr>
          <p:nvPr userDrawn="1"/>
        </p:nvPicPr>
        <p:blipFill>
          <a:blip r:embed="rId4"/>
          <a:stretch>
            <a:fillRect/>
          </a:stretch>
        </p:blipFill>
        <p:spPr>
          <a:xfrm>
            <a:off x="7641728" y="2560280"/>
            <a:ext cx="1993565" cy="2676376"/>
          </a:xfrm>
          <a:prstGeom prst="rect">
            <a:avLst/>
          </a:prstGeom>
        </p:spPr>
      </p:pic>
    </p:spTree>
    <p:extLst>
      <p:ext uri="{BB962C8B-B14F-4D97-AF65-F5344CB8AC3E}">
        <p14:creationId xmlns:p14="http://schemas.microsoft.com/office/powerpoint/2010/main" val="4094773809"/>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1808973"/>
            <a:ext cx="9144000" cy="1850587"/>
          </a:xfrm>
          <a:prstGeom prst="rect">
            <a:avLst/>
          </a:prstGeom>
          <a:noFill/>
        </p:spPr>
        <p:txBody>
          <a:bodyPr wrap="square" rtlCol="0">
            <a:spAutoFit/>
          </a:bodyPr>
          <a:lstStyle/>
          <a:p>
            <a:pPr algn="ctr"/>
            <a:r>
              <a:rPr lang="en-US" sz="4500">
                <a:solidFill>
                  <a:schemeClr val="bg1"/>
                </a:solidFill>
                <a:latin typeface="Raleway Light"/>
                <a:cs typeface="Raleway Light"/>
              </a:rPr>
              <a:t>Now    to     </a:t>
            </a:r>
            <a:r>
              <a:rPr lang="en-US" sz="4500">
                <a:solidFill>
                  <a:srgbClr val="FDC225"/>
                </a:solidFill>
                <a:latin typeface="Raleway Light"/>
                <a:cs typeface="Raleway Light"/>
              </a:rPr>
              <a:t>Next</a:t>
            </a:r>
          </a:p>
        </p:txBody>
      </p:sp>
      <p:cxnSp>
        <p:nvCxnSpPr>
          <p:cNvPr id="9" name="Straight Connector 8"/>
          <p:cNvCxnSpPr/>
          <p:nvPr userDrawn="1"/>
        </p:nvCxnSpPr>
        <p:spPr>
          <a:xfrm flipH="1">
            <a:off x="3443285" y="2605836"/>
            <a:ext cx="2167790" cy="1"/>
          </a:xfrm>
          <a:prstGeom prst="line">
            <a:avLst/>
          </a:prstGeom>
          <a:ln w="38100" cmpd="sng">
            <a:solidFill>
              <a:srgbClr val="FDC225"/>
            </a:solidFill>
            <a:headEnd type="oval" w="lg" len="lg"/>
            <a:tailEnd type="oval"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25963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FDC2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1808973"/>
            <a:ext cx="9144000" cy="784830"/>
          </a:xfrm>
          <a:prstGeom prst="rect">
            <a:avLst/>
          </a:prstGeom>
          <a:noFill/>
          <a:ln>
            <a:solidFill>
              <a:schemeClr val="bg1"/>
            </a:solidFill>
          </a:ln>
        </p:spPr>
        <p:txBody>
          <a:bodyPr wrap="square" rtlCol="0">
            <a:spAutoFit/>
          </a:bodyPr>
          <a:lstStyle/>
          <a:p>
            <a:pPr algn="ctr"/>
            <a:r>
              <a:rPr lang="en-US" sz="4500">
                <a:solidFill>
                  <a:schemeClr val="bg1"/>
                </a:solidFill>
                <a:latin typeface="Raleway Light"/>
                <a:cs typeface="Raleway Light"/>
              </a:rPr>
              <a:t>Now    to     </a:t>
            </a:r>
            <a:r>
              <a:rPr lang="en-US" sz="4500">
                <a:solidFill>
                  <a:schemeClr val="tx1"/>
                </a:solidFill>
                <a:latin typeface="Raleway Light"/>
                <a:cs typeface="Raleway Light"/>
              </a:rPr>
              <a:t>Next</a:t>
            </a:r>
          </a:p>
        </p:txBody>
      </p:sp>
      <p:cxnSp>
        <p:nvCxnSpPr>
          <p:cNvPr id="9" name="Straight Connector 8"/>
          <p:cNvCxnSpPr/>
          <p:nvPr userDrawn="1"/>
        </p:nvCxnSpPr>
        <p:spPr>
          <a:xfrm flipH="1">
            <a:off x="3443285" y="2605836"/>
            <a:ext cx="2167790" cy="1"/>
          </a:xfrm>
          <a:prstGeom prst="line">
            <a:avLst/>
          </a:prstGeom>
          <a:ln w="38100" cmpd="sng">
            <a:solidFill>
              <a:schemeClr val="tx1"/>
            </a:solidFill>
            <a:headEnd type="oval" w="lg" len="lg"/>
            <a:tailEnd type="oval"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028069"/>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60024" y="0"/>
            <a:ext cx="4583975" cy="5143500"/>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226722"/>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60025" y="0"/>
            <a:ext cx="4583975" cy="51435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855106"/>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flipH="1">
            <a:off x="2010230" y="2790263"/>
            <a:ext cx="7133770" cy="0"/>
          </a:xfrm>
          <a:prstGeom prst="line">
            <a:avLst/>
          </a:prstGeom>
          <a:ln w="12700" cmpd="sng">
            <a:solidFill>
              <a:srgbClr val="FDC225"/>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01046" y="847902"/>
            <a:ext cx="3607218" cy="1715196"/>
          </a:xfrm>
          <a:prstGeom prst="rect">
            <a:avLst/>
          </a:prstGeom>
        </p:spPr>
      </p:pic>
    </p:spTree>
    <p:extLst>
      <p:ext uri="{BB962C8B-B14F-4D97-AF65-F5344CB8AC3E}">
        <p14:creationId xmlns:p14="http://schemas.microsoft.com/office/powerpoint/2010/main" val="3632141366"/>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2517323" y="660532"/>
            <a:ext cx="0" cy="1749926"/>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0"/>
            <a:ext cx="212725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flipH="1">
            <a:off x="2485571" y="2463692"/>
            <a:ext cx="6658429" cy="0"/>
          </a:xfrm>
          <a:prstGeom prst="line">
            <a:avLst/>
          </a:prstGeom>
          <a:ln w="12700" cmpd="sng">
            <a:solidFill>
              <a:srgbClr val="FDC225"/>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Oval 7"/>
          <p:cNvSpPr/>
          <p:nvPr userDrawn="1"/>
        </p:nvSpPr>
        <p:spPr>
          <a:xfrm>
            <a:off x="2452867" y="2396850"/>
            <a:ext cx="133684" cy="133684"/>
          </a:xfrm>
          <a:prstGeom prst="ellipse">
            <a:avLst/>
          </a:prstGeom>
          <a:solidFill>
            <a:srgbClr val="FDC2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4028740" y="660532"/>
            <a:ext cx="0" cy="1749926"/>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544723" y="660532"/>
            <a:ext cx="0" cy="1749926"/>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Oval 8"/>
          <p:cNvSpPr/>
          <p:nvPr userDrawn="1"/>
        </p:nvSpPr>
        <p:spPr>
          <a:xfrm>
            <a:off x="3965724" y="2396850"/>
            <a:ext cx="133684" cy="133684"/>
          </a:xfrm>
          <a:prstGeom prst="ellipse">
            <a:avLst/>
          </a:prstGeom>
          <a:solidFill>
            <a:srgbClr val="FDC2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5478587" y="2396850"/>
            <a:ext cx="133684" cy="133684"/>
          </a:xfrm>
          <a:prstGeom prst="ellipse">
            <a:avLst/>
          </a:prstGeom>
          <a:solidFill>
            <a:srgbClr val="FDC2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987B253-E721-4580-9F6A-FD49762DE062}"/>
              </a:ext>
            </a:extLst>
          </p:cNvPr>
          <p:cNvCxnSpPr/>
          <p:nvPr userDrawn="1"/>
        </p:nvCxnSpPr>
        <p:spPr>
          <a:xfrm>
            <a:off x="7073103" y="660532"/>
            <a:ext cx="0" cy="1749926"/>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E6FFD252-1F8C-422D-AC84-6405246DBE5F}"/>
              </a:ext>
            </a:extLst>
          </p:cNvPr>
          <p:cNvSpPr/>
          <p:nvPr userDrawn="1"/>
        </p:nvSpPr>
        <p:spPr>
          <a:xfrm>
            <a:off x="7005520" y="2401507"/>
            <a:ext cx="133684" cy="133684"/>
          </a:xfrm>
          <a:prstGeom prst="ellipse">
            <a:avLst/>
          </a:prstGeom>
          <a:solidFill>
            <a:srgbClr val="FDC2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29450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212725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192368"/>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2858945"/>
          </a:xfrm>
          <a:prstGeom prst="rect">
            <a:avLst/>
          </a:prstGeom>
        </p:spPr>
      </p:pic>
      <p:sp>
        <p:nvSpPr>
          <p:cNvPr id="8" name="Rectangle 7"/>
          <p:cNvSpPr/>
          <p:nvPr userDrawn="1"/>
        </p:nvSpPr>
        <p:spPr>
          <a:xfrm>
            <a:off x="0" y="2539427"/>
            <a:ext cx="9144000" cy="2610756"/>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5355772" y="3473038"/>
            <a:ext cx="3788230" cy="1"/>
          </a:xfrm>
          <a:prstGeom prst="line">
            <a:avLst/>
          </a:prstGeom>
          <a:ln w="12700" cmpd="sng">
            <a:solidFill>
              <a:schemeClr val="tx1"/>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pic>
        <p:nvPicPr>
          <p:cNvPr id="14" name="Picture 13" descr="MADE S_WO.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59578" y="3697967"/>
            <a:ext cx="1562199" cy="1562199"/>
          </a:xfrm>
          <a:prstGeom prst="rect">
            <a:avLst/>
          </a:prstGeom>
        </p:spPr>
      </p:pic>
    </p:spTree>
    <p:extLst>
      <p:ext uri="{BB962C8B-B14F-4D97-AF65-F5344CB8AC3E}">
        <p14:creationId xmlns:p14="http://schemas.microsoft.com/office/powerpoint/2010/main" val="101895311"/>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2858945"/>
          </a:xfrm>
          <a:prstGeom prst="rect">
            <a:avLst/>
          </a:prstGeom>
        </p:spPr>
      </p:pic>
      <p:sp>
        <p:nvSpPr>
          <p:cNvPr id="8" name="Rectangle 7"/>
          <p:cNvSpPr/>
          <p:nvPr userDrawn="1"/>
        </p:nvSpPr>
        <p:spPr>
          <a:xfrm>
            <a:off x="0" y="2539427"/>
            <a:ext cx="9144000" cy="26107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cxnSp>
        <p:nvCxnSpPr>
          <p:cNvPr id="9" name="Straight Connector 8"/>
          <p:cNvCxnSpPr/>
          <p:nvPr userDrawn="1"/>
        </p:nvCxnSpPr>
        <p:spPr>
          <a:xfrm flipH="1">
            <a:off x="5355772" y="3473038"/>
            <a:ext cx="3788230" cy="1"/>
          </a:xfrm>
          <a:prstGeom prst="line">
            <a:avLst/>
          </a:prstGeom>
          <a:ln w="12700" cmpd="sng">
            <a:solidFill>
              <a:srgbClr val="FDC209"/>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pic>
        <p:nvPicPr>
          <p:cNvPr id="14" name="Picture 13" descr="MADE S_WO.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59578" y="3697967"/>
            <a:ext cx="1562199" cy="1562199"/>
          </a:xfrm>
          <a:prstGeom prst="rect">
            <a:avLst/>
          </a:prstGeom>
        </p:spPr>
      </p:pic>
    </p:spTree>
    <p:extLst>
      <p:ext uri="{BB962C8B-B14F-4D97-AF65-F5344CB8AC3E}">
        <p14:creationId xmlns:p14="http://schemas.microsoft.com/office/powerpoint/2010/main" val="37080267"/>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92DC33-7E8E-4DD2-A54D-D38431C9E1E9}"/>
              </a:ext>
            </a:extLst>
          </p:cNvPr>
          <p:cNvSpPr/>
          <p:nvPr userDrawn="1"/>
        </p:nvSpPr>
        <p:spPr>
          <a:xfrm>
            <a:off x="0" y="0"/>
            <a:ext cx="9143999" cy="5143500"/>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5143500"/>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302052" y="245312"/>
            <a:ext cx="3836526" cy="2785378"/>
          </a:xfrm>
          <a:prstGeom prst="rect">
            <a:avLst/>
          </a:prstGeom>
          <a:noFill/>
        </p:spPr>
        <p:txBody>
          <a:bodyPr wrap="square" rtlCol="0">
            <a:spAutoFit/>
          </a:bodyPr>
          <a:lstStyle/>
          <a:p>
            <a:r>
              <a:rPr lang="en-US" sz="2500" dirty="0">
                <a:latin typeface="Raleway Light"/>
                <a:cs typeface="Raleway Light"/>
              </a:rPr>
              <a:t>Made Smarter helps</a:t>
            </a:r>
          </a:p>
          <a:p>
            <a:r>
              <a:rPr lang="en-US" sz="2500" dirty="0">
                <a:latin typeface="Raleway Light"/>
                <a:cs typeface="Raleway Light"/>
              </a:rPr>
              <a:t>makers keep their </a:t>
            </a:r>
            <a:br>
              <a:rPr lang="en-US" sz="2500" dirty="0">
                <a:latin typeface="Raleway Light"/>
                <a:cs typeface="Raleway Light"/>
              </a:rPr>
            </a:br>
            <a:r>
              <a:rPr lang="en-US" sz="2500" dirty="0">
                <a:latin typeface="Raleway Light"/>
                <a:cs typeface="Raleway Light"/>
              </a:rPr>
              <a:t>competitive edge,</a:t>
            </a:r>
          </a:p>
          <a:p>
            <a:r>
              <a:rPr lang="en-US" sz="2500" dirty="0">
                <a:latin typeface="Raleway Light"/>
                <a:cs typeface="Raleway Light"/>
              </a:rPr>
              <a:t>with digital tools that</a:t>
            </a:r>
          </a:p>
          <a:p>
            <a:r>
              <a:rPr lang="en-US" sz="2500" dirty="0">
                <a:latin typeface="Raleway Light"/>
                <a:cs typeface="Raleway Light"/>
              </a:rPr>
              <a:t>help people make an</a:t>
            </a:r>
          </a:p>
          <a:p>
            <a:r>
              <a:rPr lang="en-US" sz="2500" dirty="0">
                <a:latin typeface="Raleway Light"/>
                <a:cs typeface="Raleway Light"/>
              </a:rPr>
              <a:t>everyday difference</a:t>
            </a:r>
          </a:p>
          <a:p>
            <a:r>
              <a:rPr lang="en-US" sz="2500" dirty="0">
                <a:latin typeface="Raleway Light"/>
                <a:cs typeface="Raleway Light"/>
              </a:rPr>
              <a:t>to their business.</a:t>
            </a:r>
          </a:p>
        </p:txBody>
      </p:sp>
      <p:cxnSp>
        <p:nvCxnSpPr>
          <p:cNvPr id="9" name="Straight Connector 8"/>
          <p:cNvCxnSpPr/>
          <p:nvPr userDrawn="1"/>
        </p:nvCxnSpPr>
        <p:spPr>
          <a:xfrm flipH="1" flipV="1">
            <a:off x="4296209" y="2858677"/>
            <a:ext cx="4847791" cy="26111"/>
          </a:xfrm>
          <a:prstGeom prst="line">
            <a:avLst/>
          </a:prstGeom>
          <a:ln w="12700" cmpd="sng">
            <a:solidFill>
              <a:srgbClr val="000000"/>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690583"/>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45312"/>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302052" y="245312"/>
            <a:ext cx="3836526" cy="2785378"/>
          </a:xfrm>
          <a:prstGeom prst="rect">
            <a:avLst/>
          </a:prstGeom>
          <a:noFill/>
        </p:spPr>
        <p:txBody>
          <a:bodyPr wrap="square" rtlCol="0">
            <a:spAutoFit/>
          </a:bodyPr>
          <a:lstStyle/>
          <a:p>
            <a:r>
              <a:rPr lang="en-US" sz="2500">
                <a:solidFill>
                  <a:schemeClr val="bg1"/>
                </a:solidFill>
                <a:latin typeface="Raleway Light"/>
                <a:cs typeface="Raleway Light"/>
              </a:rPr>
              <a:t>Made Smarter helps</a:t>
            </a:r>
          </a:p>
          <a:p>
            <a:r>
              <a:rPr lang="en-US" sz="2500">
                <a:solidFill>
                  <a:schemeClr val="bg1"/>
                </a:solidFill>
                <a:latin typeface="Raleway Light"/>
                <a:cs typeface="Raleway Light"/>
              </a:rPr>
              <a:t>makers keep their </a:t>
            </a:r>
            <a:br>
              <a:rPr lang="en-US" sz="2500">
                <a:solidFill>
                  <a:schemeClr val="bg1"/>
                </a:solidFill>
                <a:latin typeface="Raleway Light"/>
                <a:cs typeface="Raleway Light"/>
              </a:rPr>
            </a:br>
            <a:r>
              <a:rPr lang="en-US" sz="2500">
                <a:solidFill>
                  <a:schemeClr val="bg1"/>
                </a:solidFill>
                <a:latin typeface="Raleway Light"/>
                <a:cs typeface="Raleway Light"/>
              </a:rPr>
              <a:t>competitive edge,</a:t>
            </a:r>
          </a:p>
          <a:p>
            <a:r>
              <a:rPr lang="en-US" sz="2500">
                <a:solidFill>
                  <a:schemeClr val="bg1"/>
                </a:solidFill>
                <a:latin typeface="Raleway Light"/>
                <a:cs typeface="Raleway Light"/>
              </a:rPr>
              <a:t>with digital tools that</a:t>
            </a:r>
          </a:p>
          <a:p>
            <a:r>
              <a:rPr lang="en-US" sz="2500">
                <a:solidFill>
                  <a:schemeClr val="bg1"/>
                </a:solidFill>
                <a:latin typeface="Raleway Light"/>
                <a:cs typeface="Raleway Light"/>
              </a:rPr>
              <a:t>help people make and</a:t>
            </a:r>
          </a:p>
          <a:p>
            <a:r>
              <a:rPr lang="en-US" sz="2500">
                <a:solidFill>
                  <a:schemeClr val="bg1"/>
                </a:solidFill>
                <a:latin typeface="Raleway Light"/>
                <a:cs typeface="Raleway Light"/>
              </a:rPr>
              <a:t>everyday difference</a:t>
            </a:r>
          </a:p>
          <a:p>
            <a:r>
              <a:rPr lang="en-US" sz="2500">
                <a:solidFill>
                  <a:schemeClr val="bg1"/>
                </a:solidFill>
                <a:latin typeface="Raleway Light"/>
                <a:cs typeface="Raleway Light"/>
              </a:rPr>
              <a:t>to their business.</a:t>
            </a:r>
          </a:p>
        </p:txBody>
      </p:sp>
      <p:cxnSp>
        <p:nvCxnSpPr>
          <p:cNvPr id="9" name="Straight Connector 8"/>
          <p:cNvCxnSpPr/>
          <p:nvPr userDrawn="1"/>
        </p:nvCxnSpPr>
        <p:spPr>
          <a:xfrm flipH="1" flipV="1">
            <a:off x="4296209" y="2802555"/>
            <a:ext cx="4847791" cy="26111"/>
          </a:xfrm>
          <a:prstGeom prst="line">
            <a:avLst/>
          </a:prstGeom>
          <a:ln w="12700" cmpd="sng">
            <a:solidFill>
              <a:schemeClr val="bg1"/>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077542"/>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9EB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025125"/>
            <a:ext cx="9144000" cy="118374"/>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388671" y="1857236"/>
            <a:ext cx="8755330" cy="0"/>
          </a:xfrm>
          <a:prstGeom prst="line">
            <a:avLst/>
          </a:prstGeom>
          <a:ln w="12700" cmpd="sng">
            <a:solidFill>
              <a:srgbClr val="FFFFFF"/>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74197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FDC2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025125"/>
            <a:ext cx="9144000" cy="118374"/>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388671" y="1857236"/>
            <a:ext cx="8755329" cy="0"/>
          </a:xfrm>
          <a:prstGeom prst="line">
            <a:avLst/>
          </a:prstGeom>
          <a:ln w="12700" cmpd="sng">
            <a:solidFill>
              <a:srgbClr val="FFFFFF"/>
            </a:solidFill>
            <a:round/>
            <a:headEnd type="ova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604613"/>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1A8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025125"/>
            <a:ext cx="9144000" cy="118374"/>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388671" y="1857236"/>
            <a:ext cx="8755330" cy="0"/>
          </a:xfrm>
          <a:prstGeom prst="line">
            <a:avLst/>
          </a:prstGeom>
          <a:ln w="12700" cmpd="sng">
            <a:solidFill>
              <a:srgbClr val="FFFFFF"/>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9063280"/>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025125"/>
            <a:ext cx="9144000" cy="118374"/>
          </a:xfrm>
          <a:prstGeom prst="rect">
            <a:avLst/>
          </a:prstGeom>
          <a:solidFill>
            <a:srgbClr val="FDC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388671" y="1126500"/>
            <a:ext cx="8755329" cy="0"/>
          </a:xfrm>
          <a:prstGeom prst="line">
            <a:avLst/>
          </a:prstGeom>
          <a:ln w="12700" cmpd="sng">
            <a:solidFill>
              <a:schemeClr val="tx1"/>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7253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Make the difference for your business every day</a:t>
            </a:r>
          </a:p>
        </p:txBody>
      </p:sp>
      <p:sp>
        <p:nvSpPr>
          <p:cNvPr id="4" name="Text Placeholder 3"/>
          <p:cNvSpPr>
            <a:spLocks noGrp="1"/>
          </p:cNvSpPr>
          <p:nvPr>
            <p:ph type="body" sz="quarter" idx="10"/>
          </p:nvPr>
        </p:nvSpPr>
        <p:spPr/>
        <p:txBody>
          <a:bodyPr/>
          <a:lstStyle/>
          <a:p>
            <a:r>
              <a:rPr lang="en-US" sz="1600"/>
              <a:t>Get set for the future. </a:t>
            </a:r>
            <a:r>
              <a:rPr lang="en-US" sz="1600" b="1">
                <a:latin typeface="Raleway SemiBold" panose="020B0703030101060003" pitchFamily="34" charset="0"/>
              </a:rPr>
              <a:t>Now</a:t>
            </a:r>
          </a:p>
        </p:txBody>
      </p:sp>
    </p:spTree>
    <p:extLst>
      <p:ext uri="{BB962C8B-B14F-4D97-AF65-F5344CB8AC3E}">
        <p14:creationId xmlns:p14="http://schemas.microsoft.com/office/powerpoint/2010/main" val="201498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C89AFC5B-E57F-4F71-A9AE-E8741618D015}"/>
              </a:ext>
            </a:extLst>
          </p:cNvPr>
          <p:cNvPicPr>
            <a:picLocks noGrp="1" noChangeAspect="1"/>
          </p:cNvPicPr>
          <p:nvPr>
            <p:ph type="pic" sz="quarter" idx="10"/>
          </p:nvPr>
        </p:nvPicPr>
        <p:blipFill rotWithShape="1">
          <a:blip r:embed="rId2"/>
          <a:srcRect l="16338" r="16534"/>
          <a:stretch/>
        </p:blipFill>
        <p:spPr>
          <a:xfrm>
            <a:off x="6834044" y="-4808"/>
            <a:ext cx="2142907" cy="2408153"/>
          </a:xfrm>
        </p:spPr>
      </p:pic>
      <p:sp>
        <p:nvSpPr>
          <p:cNvPr id="3" name="Text Placeholder 2"/>
          <p:cNvSpPr>
            <a:spLocks noGrp="1"/>
          </p:cNvSpPr>
          <p:nvPr>
            <p:ph type="body" sz="quarter" idx="11"/>
          </p:nvPr>
        </p:nvSpPr>
        <p:spPr/>
        <p:txBody>
          <a:bodyPr/>
          <a:lstStyle/>
          <a:p>
            <a:r>
              <a:rPr lang="en-US"/>
              <a:t>Abbey Group</a:t>
            </a:r>
          </a:p>
        </p:txBody>
      </p:sp>
      <p:sp>
        <p:nvSpPr>
          <p:cNvPr id="4" name="Text Placeholder 3"/>
          <p:cNvSpPr>
            <a:spLocks noGrp="1"/>
          </p:cNvSpPr>
          <p:nvPr>
            <p:ph type="body" sz="quarter" idx="12"/>
          </p:nvPr>
        </p:nvSpPr>
        <p:spPr>
          <a:xfrm>
            <a:off x="2667306" y="275129"/>
            <a:ext cx="3385536" cy="1589674"/>
          </a:xfrm>
        </p:spPr>
        <p:txBody>
          <a:bodyPr/>
          <a:lstStyle/>
          <a:p>
            <a:r>
              <a:rPr lang="en-GB"/>
              <a:t>Based at Knowsley Industrial Estate in Liverpool, Abbey Group works across a broad range of solutions to UK industry in the automotive, rail, security, warehousing, energy and nuclear sectors.</a:t>
            </a:r>
          </a:p>
          <a:p>
            <a:endParaRPr lang="en-GB"/>
          </a:p>
          <a:p>
            <a:r>
              <a:rPr lang="en-GB"/>
              <a:t>Abbey’s main problems were that its systems and processes were disconnected. </a:t>
            </a:r>
            <a:br>
              <a:rPr lang="en-GB"/>
            </a:br>
            <a:r>
              <a:rPr lang="en-GB"/>
              <a:t>Made Smarter identified that a new digital material requirement planning (MRP) system could integrate all factory floor machinery.</a:t>
            </a:r>
            <a:endParaRPr lang="en-US"/>
          </a:p>
        </p:txBody>
      </p:sp>
      <p:sp>
        <p:nvSpPr>
          <p:cNvPr id="5" name="Text Placeholder 4"/>
          <p:cNvSpPr>
            <a:spLocks noGrp="1"/>
          </p:cNvSpPr>
          <p:nvPr>
            <p:ph type="body" sz="quarter" idx="13"/>
          </p:nvPr>
        </p:nvSpPr>
        <p:spPr/>
        <p:txBody>
          <a:bodyPr/>
          <a:lstStyle/>
          <a:p>
            <a:r>
              <a:rPr lang="en-GB" i="1"/>
              <a:t>“Live data, bespoke reports, client visibility, supply chain integration, it’s all here now.</a:t>
            </a:r>
          </a:p>
          <a:p>
            <a:r>
              <a:rPr lang="en-GB" i="1"/>
              <a:t>All our bottlenecks to growth are gone. It’s brilliant.</a:t>
            </a:r>
          </a:p>
          <a:p>
            <a:r>
              <a:rPr lang="en-GB" i="1"/>
              <a:t>When our manufacturing</a:t>
            </a:r>
          </a:p>
          <a:p>
            <a:r>
              <a:rPr lang="en-GB" i="1"/>
              <a:t>processes reach capacity, we’re</a:t>
            </a:r>
          </a:p>
          <a:p>
            <a:r>
              <a:rPr lang="en-GB" i="1"/>
              <a:t>looking at creating 30 new jobs.</a:t>
            </a:r>
            <a:endParaRPr lang="en-US"/>
          </a:p>
        </p:txBody>
      </p:sp>
      <p:sp>
        <p:nvSpPr>
          <p:cNvPr id="6" name="Text Placeholder 5"/>
          <p:cNvSpPr>
            <a:spLocks noGrp="1"/>
          </p:cNvSpPr>
          <p:nvPr>
            <p:ph type="body" sz="quarter" idx="14"/>
          </p:nvPr>
        </p:nvSpPr>
        <p:spPr/>
        <p:txBody>
          <a:bodyPr/>
          <a:lstStyle/>
          <a:p>
            <a:r>
              <a:rPr lang="en-US">
                <a:latin typeface="Raleway SemiBold" panose="020B0703030101060003" pitchFamily="34" charset="0"/>
              </a:rPr>
              <a:t>Chris Jones</a:t>
            </a:r>
            <a:br>
              <a:rPr lang="en-US">
                <a:latin typeface="Raleway SemiBold" panose="020B0703030101060003" pitchFamily="34" charset="0"/>
              </a:rPr>
            </a:br>
            <a:r>
              <a:rPr lang="en-US">
                <a:latin typeface="Raleway SemiBold" panose="020B0703030101060003" pitchFamily="34" charset="0"/>
              </a:rPr>
              <a:t>MD, Abbey Group</a:t>
            </a:r>
          </a:p>
        </p:txBody>
      </p:sp>
      <p:sp>
        <p:nvSpPr>
          <p:cNvPr id="7" name="Text Placeholder 6"/>
          <p:cNvSpPr>
            <a:spLocks noGrp="1"/>
          </p:cNvSpPr>
          <p:nvPr>
            <p:ph type="body" sz="quarter" idx="15"/>
          </p:nvPr>
        </p:nvSpPr>
        <p:spPr>
          <a:xfrm>
            <a:off x="2667307" y="2918273"/>
            <a:ext cx="1590586" cy="864970"/>
          </a:xfrm>
        </p:spPr>
        <p:txBody>
          <a:bodyPr/>
          <a:lstStyle/>
          <a:p>
            <a:r>
              <a:rPr lang="en-US"/>
              <a:t>60%</a:t>
            </a:r>
          </a:p>
        </p:txBody>
      </p:sp>
      <p:sp>
        <p:nvSpPr>
          <p:cNvPr id="8" name="Text Placeholder 7"/>
          <p:cNvSpPr>
            <a:spLocks noGrp="1"/>
          </p:cNvSpPr>
          <p:nvPr>
            <p:ph type="body" sz="quarter" idx="16"/>
          </p:nvPr>
        </p:nvSpPr>
        <p:spPr>
          <a:xfrm>
            <a:off x="4200599" y="2918271"/>
            <a:ext cx="1353208" cy="278812"/>
          </a:xfrm>
        </p:spPr>
        <p:txBody>
          <a:bodyPr/>
          <a:lstStyle/>
          <a:p>
            <a:r>
              <a:rPr lang="en-US"/>
              <a:t>41%</a:t>
            </a:r>
          </a:p>
        </p:txBody>
      </p:sp>
      <p:sp>
        <p:nvSpPr>
          <p:cNvPr id="9" name="Text Placeholder 8"/>
          <p:cNvSpPr>
            <a:spLocks noGrp="1"/>
          </p:cNvSpPr>
          <p:nvPr>
            <p:ph type="body" sz="quarter" idx="17"/>
          </p:nvPr>
        </p:nvSpPr>
        <p:spPr>
          <a:xfrm>
            <a:off x="4200599" y="3887233"/>
            <a:ext cx="1243542" cy="461263"/>
          </a:xfrm>
        </p:spPr>
        <p:txBody>
          <a:bodyPr/>
          <a:lstStyle/>
          <a:p>
            <a:r>
              <a:rPr lang="en-GB"/>
              <a:t>Abbey Group is forecasting a 41% increase in profit.</a:t>
            </a:r>
            <a:endParaRPr lang="en-US"/>
          </a:p>
        </p:txBody>
      </p:sp>
      <p:sp>
        <p:nvSpPr>
          <p:cNvPr id="10" name="Text Placeholder 9"/>
          <p:cNvSpPr>
            <a:spLocks noGrp="1"/>
          </p:cNvSpPr>
          <p:nvPr>
            <p:ph type="body" sz="quarter" idx="18"/>
          </p:nvPr>
        </p:nvSpPr>
        <p:spPr>
          <a:xfrm>
            <a:off x="2673546" y="3887233"/>
            <a:ext cx="1243542" cy="461263"/>
          </a:xfrm>
        </p:spPr>
        <p:txBody>
          <a:bodyPr/>
          <a:lstStyle/>
          <a:p>
            <a:r>
              <a:rPr lang="en-GB"/>
              <a:t>Abbey’s capacity to quote has increased by 60%</a:t>
            </a:r>
            <a:r>
              <a:rPr lang="en-US"/>
              <a:t>. </a:t>
            </a:r>
          </a:p>
        </p:txBody>
      </p:sp>
    </p:spTree>
    <p:extLst>
      <p:ext uri="{BB962C8B-B14F-4D97-AF65-F5344CB8AC3E}">
        <p14:creationId xmlns:p14="http://schemas.microsoft.com/office/powerpoint/2010/main" val="380237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baseline="30000" dirty="0"/>
              <a:t>How Made Smarter supports </a:t>
            </a:r>
            <a:r>
              <a:rPr lang="en-US" sz="4800" b="1" baseline="30000" dirty="0">
                <a:latin typeface="Raleway SemiBold" panose="020B0703030101060003" pitchFamily="34" charset="0"/>
              </a:rPr>
              <a:t>future skills</a:t>
            </a:r>
          </a:p>
          <a:p>
            <a:endParaRPr lang="en-US" dirty="0"/>
          </a:p>
        </p:txBody>
      </p:sp>
      <p:sp>
        <p:nvSpPr>
          <p:cNvPr id="3" name="Text Placeholder 2"/>
          <p:cNvSpPr>
            <a:spLocks noGrp="1"/>
          </p:cNvSpPr>
          <p:nvPr>
            <p:ph type="body" sz="quarter" idx="13"/>
          </p:nvPr>
        </p:nvSpPr>
        <p:spPr>
          <a:xfrm>
            <a:off x="4404476" y="1980607"/>
            <a:ext cx="4285814" cy="1416226"/>
          </a:xfrm>
        </p:spPr>
        <p:txBody>
          <a:bodyPr/>
          <a:lstStyle/>
          <a:p>
            <a:r>
              <a:rPr lang="en-GB" sz="2000"/>
              <a:t>Made Smarter helps students bring their skills and insight to a North West business, helping them implement new digital tools while gaining valuable experience. </a:t>
            </a:r>
            <a:endParaRPr lang="en-US" sz="2800"/>
          </a:p>
        </p:txBody>
      </p:sp>
    </p:spTree>
    <p:extLst>
      <p:ext uri="{BB962C8B-B14F-4D97-AF65-F5344CB8AC3E}">
        <p14:creationId xmlns:p14="http://schemas.microsoft.com/office/powerpoint/2010/main" val="257290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366" y="777307"/>
            <a:ext cx="8099425" cy="890587"/>
          </a:xfrm>
        </p:spPr>
        <p:txBody>
          <a:bodyPr/>
          <a:lstStyle/>
          <a:p>
            <a:r>
              <a:rPr lang="en-US" sz="3200"/>
              <a:t>Student Placements </a:t>
            </a:r>
            <a:r>
              <a:rPr lang="en-US" sz="3200">
                <a:latin typeface="Raleway SemiBold" panose="020B0703030101060003" pitchFamily="34" charset="0"/>
              </a:rPr>
              <a:t>Made Smarter</a:t>
            </a:r>
          </a:p>
        </p:txBody>
      </p:sp>
      <p:sp>
        <p:nvSpPr>
          <p:cNvPr id="3" name="Text Placeholder 2"/>
          <p:cNvSpPr>
            <a:spLocks noGrp="1"/>
          </p:cNvSpPr>
          <p:nvPr>
            <p:ph type="body" sz="quarter" idx="13"/>
          </p:nvPr>
        </p:nvSpPr>
        <p:spPr>
          <a:xfrm>
            <a:off x="3600956" y="1980607"/>
            <a:ext cx="5017062" cy="1416226"/>
          </a:xfrm>
        </p:spPr>
        <p:txBody>
          <a:bodyPr/>
          <a:lstStyle/>
          <a:p>
            <a:r>
              <a:rPr lang="en-GB" sz="1800"/>
              <a:t>Playing a vital role in helping a maker improve their business, Made Smarter students work on live projects that will have a real effect on the business’s long-term success. </a:t>
            </a:r>
          </a:p>
          <a:p>
            <a:endParaRPr lang="en-GB" sz="1800"/>
          </a:p>
          <a:p>
            <a:r>
              <a:rPr lang="en-GB" sz="1800"/>
              <a:t>Candidates could be implementing new hardware or software, or developing a digital road map and strategy to support digital transformation. The placement can be tailored to suit student &amp; business needs.</a:t>
            </a:r>
            <a:endParaRPr lang="en-US" sz="4800"/>
          </a:p>
        </p:txBody>
      </p:sp>
    </p:spTree>
    <p:extLst>
      <p:ext uri="{BB962C8B-B14F-4D97-AF65-F5344CB8AC3E}">
        <p14:creationId xmlns:p14="http://schemas.microsoft.com/office/powerpoint/2010/main" val="1326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baseline="30000"/>
              <a:t>The Ideal Student for Placement</a:t>
            </a:r>
            <a:endParaRPr lang="en-US" sz="4800" b="1" baseline="30000">
              <a:latin typeface="Raleway SemiBold" panose="020B0703030101060003" pitchFamily="34" charset="0"/>
            </a:endParaRPr>
          </a:p>
          <a:p>
            <a:endParaRPr lang="en-US"/>
          </a:p>
        </p:txBody>
      </p:sp>
      <p:sp>
        <p:nvSpPr>
          <p:cNvPr id="3" name="Text Placeholder 2"/>
          <p:cNvSpPr>
            <a:spLocks noGrp="1"/>
          </p:cNvSpPr>
          <p:nvPr>
            <p:ph type="body" sz="quarter" idx="13"/>
          </p:nvPr>
        </p:nvSpPr>
        <p:spPr>
          <a:xfrm>
            <a:off x="2136297" y="1980607"/>
            <a:ext cx="6553993" cy="1416226"/>
          </a:xfrm>
        </p:spPr>
        <p:txBody>
          <a:bodyPr/>
          <a:lstStyle/>
          <a:p>
            <a:r>
              <a:rPr lang="en-GB" sz="1800"/>
              <a:t>Placements are open to second and third year undergraduates, MSC students at any stage of their course and postgraduate students in the North West of England.</a:t>
            </a:r>
          </a:p>
          <a:p>
            <a:endParaRPr lang="en-GB" sz="1800"/>
          </a:p>
          <a:p>
            <a:r>
              <a:rPr lang="en-GB" sz="1800"/>
              <a:t>Course subject areas are flexible but generally focused on Manufacturing, Mechanical Engineering, Technology Design Digital Technology, Data Design Engineering, Virtual Reality, Augmented or Mixed Reality, 3D Design or CAD.</a:t>
            </a:r>
            <a:endParaRPr lang="en-US" sz="5400"/>
          </a:p>
        </p:txBody>
      </p:sp>
    </p:spTree>
    <p:extLst>
      <p:ext uri="{BB962C8B-B14F-4D97-AF65-F5344CB8AC3E}">
        <p14:creationId xmlns:p14="http://schemas.microsoft.com/office/powerpoint/2010/main" val="292946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2DCFD87-9774-4514-B619-C3D15DA53338}"/>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2359789" y="819171"/>
            <a:ext cx="3666108" cy="1752581"/>
          </a:xfrm>
        </p:spPr>
      </p:pic>
      <p:sp>
        <p:nvSpPr>
          <p:cNvPr id="3" name="Text Placeholder 2"/>
          <p:cNvSpPr>
            <a:spLocks noGrp="1"/>
          </p:cNvSpPr>
          <p:nvPr>
            <p:ph type="body" sz="quarter" idx="11"/>
          </p:nvPr>
        </p:nvSpPr>
        <p:spPr>
          <a:xfrm>
            <a:off x="6069235" y="2403722"/>
            <a:ext cx="2799635" cy="447430"/>
          </a:xfrm>
        </p:spPr>
        <p:txBody>
          <a:bodyPr/>
          <a:lstStyle/>
          <a:p>
            <a:r>
              <a:rPr lang="en-GB" sz="2400" baseline="30000"/>
              <a:t>Get set for the future. </a:t>
            </a:r>
            <a:r>
              <a:rPr lang="en-GB" sz="2400" b="1" baseline="30000">
                <a:latin typeface="Raleway SemiBold" panose="020B0703030101060003" pitchFamily="34" charset="0"/>
              </a:rPr>
              <a:t>Now</a:t>
            </a:r>
            <a:endParaRPr lang="en-GB" sz="2400" baseline="30000">
              <a:latin typeface="Raleway SemiBold" panose="020B0703030101060003" pitchFamily="34" charset="0"/>
            </a:endParaRPr>
          </a:p>
          <a:p>
            <a:endParaRPr lang="en-US" sz="1400"/>
          </a:p>
        </p:txBody>
      </p:sp>
      <p:sp>
        <p:nvSpPr>
          <p:cNvPr id="4" name="Text Placeholder 3"/>
          <p:cNvSpPr>
            <a:spLocks noGrp="1"/>
          </p:cNvSpPr>
          <p:nvPr>
            <p:ph type="body" sz="quarter" idx="12"/>
          </p:nvPr>
        </p:nvSpPr>
        <p:spPr>
          <a:xfrm>
            <a:off x="6069235" y="2964440"/>
            <a:ext cx="3074765" cy="444274"/>
          </a:xfrm>
        </p:spPr>
        <p:txBody>
          <a:bodyPr/>
          <a:lstStyle/>
          <a:p>
            <a:r>
              <a:rPr lang="en-GB" sz="2400" baseline="30000" dirty="0"/>
              <a:t>Register for a free, </a:t>
            </a:r>
            <a:br>
              <a:rPr lang="en-GB" sz="2400" baseline="30000" dirty="0"/>
            </a:br>
            <a:r>
              <a:rPr lang="en-GB" sz="2400" baseline="30000" dirty="0"/>
              <a:t>personalised assessment </a:t>
            </a:r>
            <a:br>
              <a:rPr lang="en-GB" sz="2400" baseline="30000" dirty="0"/>
            </a:br>
            <a:r>
              <a:rPr lang="en-GB" sz="2400" baseline="30000" dirty="0"/>
              <a:t>now at </a:t>
            </a:r>
            <a:r>
              <a:rPr lang="en-GB" sz="2400" b="1" baseline="30000" dirty="0"/>
              <a:t>madesmarter.uk</a:t>
            </a:r>
            <a:r>
              <a:rPr lang="en-GB" sz="2400" baseline="30000" dirty="0"/>
              <a:t> </a:t>
            </a:r>
          </a:p>
          <a:p>
            <a:endParaRPr lang="en-US" dirty="0"/>
          </a:p>
        </p:txBody>
      </p:sp>
      <p:pic>
        <p:nvPicPr>
          <p:cNvPr id="8" name="Picture 7">
            <a:extLst>
              <a:ext uri="{FF2B5EF4-FFF2-40B4-BE49-F238E27FC236}">
                <a16:creationId xmlns:a16="http://schemas.microsoft.com/office/drawing/2014/main" id="{38778FC8-461C-4E1E-BA38-1B470ED2E4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4807" y="4098100"/>
            <a:ext cx="1556669" cy="639756"/>
          </a:xfrm>
          <a:prstGeom prst="rect">
            <a:avLst/>
          </a:prstGeom>
        </p:spPr>
      </p:pic>
    </p:spTree>
    <p:extLst>
      <p:ext uri="{BB962C8B-B14F-4D97-AF65-F5344CB8AC3E}">
        <p14:creationId xmlns:p14="http://schemas.microsoft.com/office/powerpoint/2010/main" val="294078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29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baseline="30000" dirty="0"/>
              <a:t>How can you benefit?</a:t>
            </a:r>
          </a:p>
          <a:p>
            <a:endParaRPr lang="en-US" dirty="0"/>
          </a:p>
        </p:txBody>
      </p:sp>
      <p:sp>
        <p:nvSpPr>
          <p:cNvPr id="3" name="Text Placeholder 2"/>
          <p:cNvSpPr>
            <a:spLocks noGrp="1"/>
          </p:cNvSpPr>
          <p:nvPr>
            <p:ph type="body" sz="quarter" idx="13"/>
          </p:nvPr>
        </p:nvSpPr>
        <p:spPr>
          <a:xfrm>
            <a:off x="4404476" y="1980607"/>
            <a:ext cx="4285814" cy="1416226"/>
          </a:xfrm>
        </p:spPr>
        <p:txBody>
          <a:bodyPr/>
          <a:lstStyle/>
          <a:p>
            <a:r>
              <a:rPr lang="en-GB" sz="2400" baseline="30000" dirty="0"/>
              <a:t>Join Made Smarter and you’ll benefit from fully-funded advice from specialist technology experts. We’ll help you identify the right digital tools and how to use them to make everyday improvements to your business. </a:t>
            </a:r>
          </a:p>
          <a:p>
            <a:endParaRPr lang="en-US" sz="1050" dirty="0"/>
          </a:p>
        </p:txBody>
      </p:sp>
    </p:spTree>
    <p:extLst>
      <p:ext uri="{BB962C8B-B14F-4D97-AF65-F5344CB8AC3E}">
        <p14:creationId xmlns:p14="http://schemas.microsoft.com/office/powerpoint/2010/main" val="418106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366" y="777307"/>
            <a:ext cx="8099425" cy="890587"/>
          </a:xfrm>
        </p:spPr>
        <p:txBody>
          <a:bodyPr/>
          <a:lstStyle/>
          <a:p>
            <a:r>
              <a:rPr lang="en-US" sz="3200"/>
              <a:t>Match funding &amp; digital road mapping </a:t>
            </a:r>
          </a:p>
        </p:txBody>
      </p:sp>
      <p:sp>
        <p:nvSpPr>
          <p:cNvPr id="3" name="Text Placeholder 2"/>
          <p:cNvSpPr>
            <a:spLocks noGrp="1"/>
          </p:cNvSpPr>
          <p:nvPr>
            <p:ph type="body" sz="quarter" idx="13"/>
          </p:nvPr>
        </p:nvSpPr>
        <p:spPr>
          <a:xfrm>
            <a:off x="3022406" y="2037251"/>
            <a:ext cx="5595612" cy="1416226"/>
          </a:xfrm>
        </p:spPr>
        <p:txBody>
          <a:bodyPr/>
          <a:lstStyle/>
          <a:p>
            <a:r>
              <a:rPr lang="en-GB" sz="2400" baseline="30000" dirty="0"/>
              <a:t>In addition, you can advance your own skills with our leadership training programme. Developed with Lancaster University Management school, it’s designed to enhance your leadership capabilities and make your transition into new digital technology easier. </a:t>
            </a:r>
          </a:p>
          <a:p>
            <a:endParaRPr lang="en-GB" sz="2400" baseline="30000" dirty="0"/>
          </a:p>
          <a:p>
            <a:r>
              <a:rPr lang="en-GB" sz="2400" baseline="30000" dirty="0"/>
              <a:t>You even have the opportunity to bring onboard </a:t>
            </a:r>
            <a:br>
              <a:rPr lang="en-GB" sz="2400" baseline="30000" dirty="0"/>
            </a:br>
            <a:r>
              <a:rPr lang="en-GB" sz="2400" baseline="30000" dirty="0"/>
              <a:t>digital-native talent with a funded student placement. You can also access organisational development advice to support your organisation and workforce along your digital transformation journey.</a:t>
            </a:r>
          </a:p>
          <a:p>
            <a:endParaRPr lang="en-GB" sz="900" baseline="30000" dirty="0"/>
          </a:p>
          <a:p>
            <a:br>
              <a:rPr lang="en-GB" sz="900" baseline="30000" dirty="0"/>
            </a:br>
            <a:endParaRPr lang="en-US" sz="900" dirty="0"/>
          </a:p>
        </p:txBody>
      </p:sp>
    </p:spTree>
    <p:extLst>
      <p:ext uri="{BB962C8B-B14F-4D97-AF65-F5344CB8AC3E}">
        <p14:creationId xmlns:p14="http://schemas.microsoft.com/office/powerpoint/2010/main" val="211108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853217-79B6-0346-8731-784589854D02}"/>
              </a:ext>
            </a:extLst>
          </p:cNvPr>
          <p:cNvSpPr>
            <a:spLocks noGrp="1"/>
          </p:cNvSpPr>
          <p:nvPr>
            <p:ph type="body" sz="quarter" idx="13"/>
          </p:nvPr>
        </p:nvSpPr>
        <p:spPr>
          <a:xfrm>
            <a:off x="5476875" y="148779"/>
            <a:ext cx="2322516" cy="149276"/>
          </a:xfrm>
        </p:spPr>
        <p:txBody>
          <a:bodyPr/>
          <a:lstStyle/>
          <a:p>
            <a:r>
              <a:rPr lang="en-GB" sz="900"/>
              <a:t>Additive Manufacturing (3D Printing)</a:t>
            </a:r>
          </a:p>
        </p:txBody>
      </p:sp>
      <p:sp>
        <p:nvSpPr>
          <p:cNvPr id="5" name="Text Placeholder 4">
            <a:extLst>
              <a:ext uri="{FF2B5EF4-FFF2-40B4-BE49-F238E27FC236}">
                <a16:creationId xmlns:a16="http://schemas.microsoft.com/office/drawing/2014/main" id="{B5EC0DFA-21F7-CC49-BE51-6BFAFC9AFEC9}"/>
              </a:ext>
            </a:extLst>
          </p:cNvPr>
          <p:cNvSpPr>
            <a:spLocks noGrp="1"/>
          </p:cNvSpPr>
          <p:nvPr>
            <p:ph type="body" sz="quarter" idx="15"/>
          </p:nvPr>
        </p:nvSpPr>
        <p:spPr>
          <a:xfrm>
            <a:off x="6091233" y="451757"/>
            <a:ext cx="1992710" cy="206015"/>
          </a:xfrm>
        </p:spPr>
        <p:txBody>
          <a:bodyPr/>
          <a:lstStyle/>
          <a:p>
            <a:r>
              <a:rPr lang="en-GB" sz="900"/>
              <a:t>Augmented &amp; Virtual Reality</a:t>
            </a:r>
          </a:p>
        </p:txBody>
      </p:sp>
      <p:sp>
        <p:nvSpPr>
          <p:cNvPr id="7" name="Text Placeholder 6">
            <a:extLst>
              <a:ext uri="{FF2B5EF4-FFF2-40B4-BE49-F238E27FC236}">
                <a16:creationId xmlns:a16="http://schemas.microsoft.com/office/drawing/2014/main" id="{E2142927-FC7D-F246-BB26-55DE7E5A7E04}"/>
              </a:ext>
            </a:extLst>
          </p:cNvPr>
          <p:cNvSpPr>
            <a:spLocks noGrp="1"/>
          </p:cNvSpPr>
          <p:nvPr>
            <p:ph type="body" sz="quarter" idx="17"/>
          </p:nvPr>
        </p:nvSpPr>
        <p:spPr>
          <a:xfrm>
            <a:off x="6175710" y="968179"/>
            <a:ext cx="1011696" cy="154214"/>
          </a:xfrm>
        </p:spPr>
        <p:txBody>
          <a:bodyPr/>
          <a:lstStyle/>
          <a:p>
            <a:r>
              <a:rPr lang="en-GB" sz="900"/>
              <a:t>Big Data &amp; Analytics</a:t>
            </a:r>
          </a:p>
        </p:txBody>
      </p:sp>
      <p:sp>
        <p:nvSpPr>
          <p:cNvPr id="9" name="Text Placeholder 8">
            <a:extLst>
              <a:ext uri="{FF2B5EF4-FFF2-40B4-BE49-F238E27FC236}">
                <a16:creationId xmlns:a16="http://schemas.microsoft.com/office/drawing/2014/main" id="{B12378A6-F48C-564D-BFF0-86FBECF66BC7}"/>
              </a:ext>
            </a:extLst>
          </p:cNvPr>
          <p:cNvSpPr>
            <a:spLocks noGrp="1"/>
          </p:cNvSpPr>
          <p:nvPr>
            <p:ph type="body" sz="quarter" idx="19"/>
          </p:nvPr>
        </p:nvSpPr>
        <p:spPr>
          <a:xfrm>
            <a:off x="7705956" y="794672"/>
            <a:ext cx="1438043" cy="206014"/>
          </a:xfrm>
        </p:spPr>
        <p:txBody>
          <a:bodyPr/>
          <a:lstStyle/>
          <a:p>
            <a:r>
              <a:rPr lang="en-GB" sz="900"/>
              <a:t>Artificial Intelligence &amp; Cognitive learning</a:t>
            </a:r>
          </a:p>
        </p:txBody>
      </p:sp>
      <p:sp>
        <p:nvSpPr>
          <p:cNvPr id="11" name="Text Placeholder 10">
            <a:extLst>
              <a:ext uri="{FF2B5EF4-FFF2-40B4-BE49-F238E27FC236}">
                <a16:creationId xmlns:a16="http://schemas.microsoft.com/office/drawing/2014/main" id="{DC656B5B-3FA0-8847-81B6-622CCC8A4C41}"/>
              </a:ext>
            </a:extLst>
          </p:cNvPr>
          <p:cNvSpPr>
            <a:spLocks noGrp="1"/>
          </p:cNvSpPr>
          <p:nvPr>
            <p:ph type="body" sz="quarter" idx="21"/>
          </p:nvPr>
        </p:nvSpPr>
        <p:spPr>
          <a:xfrm>
            <a:off x="7279933" y="1797303"/>
            <a:ext cx="1726502" cy="146296"/>
          </a:xfrm>
        </p:spPr>
        <p:txBody>
          <a:bodyPr/>
          <a:lstStyle/>
          <a:p>
            <a:r>
              <a:rPr lang="en-GB" sz="900"/>
              <a:t>Data &amp; Systems Integration</a:t>
            </a:r>
          </a:p>
        </p:txBody>
      </p:sp>
      <p:sp>
        <p:nvSpPr>
          <p:cNvPr id="13" name="Text Placeholder 12">
            <a:extLst>
              <a:ext uri="{FF2B5EF4-FFF2-40B4-BE49-F238E27FC236}">
                <a16:creationId xmlns:a16="http://schemas.microsoft.com/office/drawing/2014/main" id="{1C7AE745-8173-B94F-AF8B-D8B58EA99AF6}"/>
              </a:ext>
            </a:extLst>
          </p:cNvPr>
          <p:cNvSpPr>
            <a:spLocks noGrp="1"/>
          </p:cNvSpPr>
          <p:nvPr>
            <p:ph type="body" sz="quarter" idx="23"/>
          </p:nvPr>
        </p:nvSpPr>
        <p:spPr/>
        <p:txBody>
          <a:bodyPr/>
          <a:lstStyle/>
          <a:p>
            <a:r>
              <a:rPr lang="en-GB" sz="900"/>
              <a:t>Industrial Cyber Security</a:t>
            </a:r>
          </a:p>
        </p:txBody>
      </p:sp>
      <p:sp>
        <p:nvSpPr>
          <p:cNvPr id="15" name="Text Placeholder 14">
            <a:extLst>
              <a:ext uri="{FF2B5EF4-FFF2-40B4-BE49-F238E27FC236}">
                <a16:creationId xmlns:a16="http://schemas.microsoft.com/office/drawing/2014/main" id="{0FF57C8C-50C5-894C-96EF-CB98D5912598}"/>
              </a:ext>
            </a:extLst>
          </p:cNvPr>
          <p:cNvSpPr>
            <a:spLocks noGrp="1"/>
          </p:cNvSpPr>
          <p:nvPr>
            <p:ph type="body" sz="quarter" idx="25"/>
          </p:nvPr>
        </p:nvSpPr>
        <p:spPr>
          <a:xfrm>
            <a:off x="7670014" y="3091047"/>
            <a:ext cx="1579182" cy="154214"/>
          </a:xfrm>
        </p:spPr>
        <p:txBody>
          <a:bodyPr/>
          <a:lstStyle/>
          <a:p>
            <a:r>
              <a:rPr lang="en-GB" sz="900"/>
              <a:t>Industrial Internet of Things (Sensors)</a:t>
            </a:r>
          </a:p>
        </p:txBody>
      </p:sp>
      <p:sp>
        <p:nvSpPr>
          <p:cNvPr id="17" name="Text Placeholder 16">
            <a:extLst>
              <a:ext uri="{FF2B5EF4-FFF2-40B4-BE49-F238E27FC236}">
                <a16:creationId xmlns:a16="http://schemas.microsoft.com/office/drawing/2014/main" id="{EAB84CF1-1730-9844-9A4B-063F9708AC5A}"/>
              </a:ext>
            </a:extLst>
          </p:cNvPr>
          <p:cNvSpPr>
            <a:spLocks noGrp="1"/>
          </p:cNvSpPr>
          <p:nvPr>
            <p:ph type="body" sz="quarter" idx="27"/>
          </p:nvPr>
        </p:nvSpPr>
        <p:spPr>
          <a:xfrm>
            <a:off x="7822413" y="3899899"/>
            <a:ext cx="1321586" cy="219473"/>
          </a:xfrm>
        </p:spPr>
        <p:txBody>
          <a:bodyPr/>
          <a:lstStyle/>
          <a:p>
            <a:r>
              <a:rPr lang="en-GB" sz="900"/>
              <a:t>Mobile Devices &amp; Wearable Tech</a:t>
            </a:r>
          </a:p>
        </p:txBody>
      </p:sp>
      <p:sp>
        <p:nvSpPr>
          <p:cNvPr id="19" name="Text Placeholder 18">
            <a:extLst>
              <a:ext uri="{FF2B5EF4-FFF2-40B4-BE49-F238E27FC236}">
                <a16:creationId xmlns:a16="http://schemas.microsoft.com/office/drawing/2014/main" id="{FA528220-F5F1-A54C-A8BE-F73D0749C423}"/>
              </a:ext>
            </a:extLst>
          </p:cNvPr>
          <p:cNvSpPr>
            <a:spLocks noGrp="1"/>
          </p:cNvSpPr>
          <p:nvPr>
            <p:ph type="body" sz="quarter" idx="29"/>
          </p:nvPr>
        </p:nvSpPr>
        <p:spPr>
          <a:xfrm>
            <a:off x="6653399" y="4119373"/>
            <a:ext cx="1169013" cy="219472"/>
          </a:xfrm>
        </p:spPr>
        <p:txBody>
          <a:bodyPr/>
          <a:lstStyle/>
          <a:p>
            <a:r>
              <a:rPr lang="en-GB" sz="900"/>
              <a:t>Robotics &amp; Process Control Automation</a:t>
            </a:r>
          </a:p>
        </p:txBody>
      </p:sp>
      <p:sp>
        <p:nvSpPr>
          <p:cNvPr id="23" name="Text Placeholder 1">
            <a:extLst>
              <a:ext uri="{FF2B5EF4-FFF2-40B4-BE49-F238E27FC236}">
                <a16:creationId xmlns:a16="http://schemas.microsoft.com/office/drawing/2014/main" id="{B06CF29B-55D7-4DF5-986F-BF9FA7733EFB}"/>
              </a:ext>
            </a:extLst>
          </p:cNvPr>
          <p:cNvSpPr txBox="1">
            <a:spLocks/>
          </p:cNvSpPr>
          <p:nvPr/>
        </p:nvSpPr>
        <p:spPr>
          <a:xfrm>
            <a:off x="350366" y="882503"/>
            <a:ext cx="8099425" cy="8905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a:latin typeface="Raleway Light" panose="020B0403030101060003" pitchFamily="34" charset="0"/>
              </a:rPr>
              <a:t>What Technologies do </a:t>
            </a:r>
            <a:br>
              <a:rPr lang="en-GB" sz="2400">
                <a:latin typeface="Raleway Light" panose="020B0403030101060003" pitchFamily="34" charset="0"/>
              </a:rPr>
            </a:br>
            <a:r>
              <a:rPr lang="en-GB" sz="2400">
                <a:latin typeface="Raleway Light" panose="020B0403030101060003" pitchFamily="34" charset="0"/>
              </a:rPr>
              <a:t>our Made Smarter </a:t>
            </a:r>
            <a:br>
              <a:rPr lang="en-GB" sz="2400">
                <a:latin typeface="Raleway Light" panose="020B0403030101060003" pitchFamily="34" charset="0"/>
              </a:rPr>
            </a:br>
            <a:r>
              <a:rPr lang="en-GB" sz="2400">
                <a:latin typeface="Raleway Light" panose="020B0403030101060003" pitchFamily="34" charset="0"/>
              </a:rPr>
              <a:t>projects support?</a:t>
            </a:r>
          </a:p>
        </p:txBody>
      </p:sp>
    </p:spTree>
    <p:extLst>
      <p:ext uri="{BB962C8B-B14F-4D97-AF65-F5344CB8AC3E}">
        <p14:creationId xmlns:p14="http://schemas.microsoft.com/office/powerpoint/2010/main" val="71607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366" y="558823"/>
            <a:ext cx="8099425" cy="890587"/>
          </a:xfrm>
        </p:spPr>
        <p:txBody>
          <a:bodyPr/>
          <a:lstStyle/>
          <a:p>
            <a:r>
              <a:rPr lang="en-US" sz="3200"/>
              <a:t>How can new technologies transform</a:t>
            </a:r>
          </a:p>
          <a:p>
            <a:r>
              <a:rPr lang="en-US" sz="3200"/>
              <a:t>UK manufacturing?</a:t>
            </a:r>
          </a:p>
        </p:txBody>
      </p:sp>
      <p:sp>
        <p:nvSpPr>
          <p:cNvPr id="3" name="Text Placeholder 2"/>
          <p:cNvSpPr>
            <a:spLocks noGrp="1"/>
          </p:cNvSpPr>
          <p:nvPr>
            <p:ph type="body" sz="quarter" idx="13"/>
          </p:nvPr>
        </p:nvSpPr>
        <p:spPr>
          <a:xfrm>
            <a:off x="1998733" y="1980607"/>
            <a:ext cx="6902506" cy="1416226"/>
          </a:xfrm>
        </p:spPr>
        <p:txBody>
          <a:bodyPr/>
          <a:lstStyle/>
          <a:p>
            <a:pPr defTabSz="621335">
              <a:spcBef>
                <a:spcPts val="900"/>
              </a:spcBef>
              <a:buClr>
                <a:srgbClr val="128980"/>
              </a:buClr>
              <a:defRPr/>
            </a:pPr>
            <a:r>
              <a:rPr lang="en-GB" sz="1800" dirty="0">
                <a:solidFill>
                  <a:srgbClr val="000000"/>
                </a:solidFill>
              </a:rPr>
              <a:t>New technologies enhance the UK’s industrial spirit as a nation of ‘makers’ by: </a:t>
            </a:r>
          </a:p>
          <a:p>
            <a:pPr marL="285750" indent="-285750" defTabSz="621335">
              <a:spcBef>
                <a:spcPts val="900"/>
              </a:spcBef>
              <a:buClr>
                <a:srgbClr val="128980"/>
              </a:buClr>
              <a:buFont typeface="Arial" panose="020B0604020202020204" pitchFamily="34" charset="0"/>
              <a:buChar char="•"/>
              <a:defRPr/>
            </a:pPr>
            <a:r>
              <a:rPr lang="en-GB" sz="1800" dirty="0">
                <a:solidFill>
                  <a:srgbClr val="000000"/>
                </a:solidFill>
              </a:rPr>
              <a:t>Raising UK productivity and international competitiveness. </a:t>
            </a:r>
          </a:p>
          <a:p>
            <a:pPr marL="285750" indent="-285750" defTabSz="621335">
              <a:spcBef>
                <a:spcPts val="900"/>
              </a:spcBef>
              <a:buClr>
                <a:srgbClr val="128980"/>
              </a:buClr>
              <a:buFont typeface="Arial" panose="020B0604020202020204" pitchFamily="34" charset="0"/>
              <a:buChar char="•"/>
              <a:defRPr/>
            </a:pPr>
            <a:r>
              <a:rPr lang="en-GB" sz="1800" dirty="0">
                <a:solidFill>
                  <a:srgbClr val="000000"/>
                </a:solidFill>
              </a:rPr>
              <a:t>Creating new, higher-paid, higher-skilled jobs </a:t>
            </a:r>
          </a:p>
          <a:p>
            <a:pPr marL="285750" indent="-285750" defTabSz="621335">
              <a:spcBef>
                <a:spcPts val="900"/>
              </a:spcBef>
              <a:buClr>
                <a:srgbClr val="128980"/>
              </a:buClr>
              <a:buFont typeface="Arial" panose="020B0604020202020204" pitchFamily="34" charset="0"/>
              <a:buChar char="•"/>
              <a:defRPr/>
            </a:pPr>
            <a:r>
              <a:rPr lang="en-GB" sz="1800" dirty="0">
                <a:solidFill>
                  <a:srgbClr val="000000"/>
                </a:solidFill>
              </a:rPr>
              <a:t>Strengthening UK supply chains and creating new value streams. </a:t>
            </a:r>
          </a:p>
          <a:p>
            <a:endParaRPr lang="en-US" sz="1050" dirty="0"/>
          </a:p>
        </p:txBody>
      </p:sp>
    </p:spTree>
    <p:extLst>
      <p:ext uri="{BB962C8B-B14F-4D97-AF65-F5344CB8AC3E}">
        <p14:creationId xmlns:p14="http://schemas.microsoft.com/office/powerpoint/2010/main" val="155415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Made Better. Made Stronger. </a:t>
            </a:r>
            <a:r>
              <a:rPr lang="en-US" b="1"/>
              <a:t>Made Smarter</a:t>
            </a:r>
          </a:p>
        </p:txBody>
      </p:sp>
      <p:sp>
        <p:nvSpPr>
          <p:cNvPr id="3" name="Text Placeholder 2"/>
          <p:cNvSpPr>
            <a:spLocks noGrp="1"/>
          </p:cNvSpPr>
          <p:nvPr>
            <p:ph type="body" sz="quarter" idx="10"/>
          </p:nvPr>
        </p:nvSpPr>
        <p:spPr/>
        <p:txBody>
          <a:bodyPr/>
          <a:lstStyle/>
          <a:p>
            <a:pPr marL="342900" lvl="1" indent="-342900">
              <a:spcAft>
                <a:spcPts val="1200"/>
              </a:spcAft>
              <a:buClr>
                <a:srgbClr val="FFD400"/>
              </a:buClr>
              <a:buFont typeface="Arial" panose="020B0604020202020204" pitchFamily="34" charset="0"/>
              <a:buChar char="•"/>
              <a:defRPr/>
            </a:pPr>
            <a:r>
              <a:rPr lang="en-GB">
                <a:latin typeface="Raleway Light" panose="020B0403030101060003" pitchFamily="34" charset="0"/>
                <a:cs typeface="Arial" panose="020B0604020202020204" pitchFamily="34" charset="0"/>
              </a:rPr>
              <a:t>Increase your volume &amp; production</a:t>
            </a:r>
          </a:p>
          <a:p>
            <a:pPr marL="342900" lvl="1" indent="-342900">
              <a:spcAft>
                <a:spcPts val="1200"/>
              </a:spcAft>
              <a:buClr>
                <a:srgbClr val="FFD400"/>
              </a:buClr>
              <a:buFont typeface="Arial" panose="020B0604020202020204" pitchFamily="34" charset="0"/>
              <a:buChar char="•"/>
              <a:defRPr/>
            </a:pPr>
            <a:r>
              <a:rPr lang="en-GB">
                <a:latin typeface="Raleway Light" panose="020B0403030101060003" pitchFamily="34" charset="0"/>
                <a:cs typeface="Arial" panose="020B0604020202020204" pitchFamily="34" charset="0"/>
              </a:rPr>
              <a:t>Analyse your data real-time &amp; control production</a:t>
            </a:r>
          </a:p>
          <a:p>
            <a:pPr marL="342900" lvl="1" indent="-342900">
              <a:spcAft>
                <a:spcPts val="1200"/>
              </a:spcAft>
              <a:buClr>
                <a:srgbClr val="FFD400"/>
              </a:buClr>
              <a:buFont typeface="Arial" panose="020B0604020202020204" pitchFamily="34" charset="0"/>
              <a:buChar char="•"/>
              <a:defRPr/>
            </a:pPr>
            <a:r>
              <a:rPr lang="en-GB">
                <a:latin typeface="Raleway Light" panose="020B0403030101060003" pitchFamily="34" charset="0"/>
                <a:cs typeface="Arial" panose="020B0604020202020204" pitchFamily="34" charset="0"/>
              </a:rPr>
              <a:t>Reduce your downtime with predictive maintenance</a:t>
            </a:r>
          </a:p>
          <a:p>
            <a:pPr marL="342900" lvl="1" indent="-342900">
              <a:spcAft>
                <a:spcPts val="1200"/>
              </a:spcAft>
              <a:buClr>
                <a:srgbClr val="FFD400"/>
              </a:buClr>
              <a:buFont typeface="Arial" panose="020B0604020202020204" pitchFamily="34" charset="0"/>
              <a:buChar char="•"/>
              <a:defRPr/>
            </a:pPr>
            <a:r>
              <a:rPr lang="en-GB">
                <a:latin typeface="Raleway Light" panose="020B0403030101060003" pitchFamily="34" charset="0"/>
                <a:cs typeface="Arial" panose="020B0604020202020204" pitchFamily="34" charset="0"/>
              </a:rPr>
              <a:t>Reduce your operating costs</a:t>
            </a:r>
          </a:p>
        </p:txBody>
      </p:sp>
    </p:spTree>
    <p:extLst>
      <p:ext uri="{BB962C8B-B14F-4D97-AF65-F5344CB8AC3E}">
        <p14:creationId xmlns:p14="http://schemas.microsoft.com/office/powerpoint/2010/main" val="46541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047600-92F7-478D-B3A1-689EF1A09F3C}"/>
              </a:ext>
            </a:extLst>
          </p:cNvPr>
          <p:cNvSpPr>
            <a:spLocks noGrp="1"/>
          </p:cNvSpPr>
          <p:nvPr>
            <p:ph type="body" sz="quarter" idx="11"/>
          </p:nvPr>
        </p:nvSpPr>
        <p:spPr/>
        <p:txBody>
          <a:bodyPr/>
          <a:lstStyle/>
          <a:p>
            <a:r>
              <a:rPr lang="en-GB" dirty="0"/>
              <a:t>Where are we now?</a:t>
            </a:r>
          </a:p>
        </p:txBody>
      </p:sp>
      <p:sp>
        <p:nvSpPr>
          <p:cNvPr id="4" name="Text Placeholder 3">
            <a:extLst>
              <a:ext uri="{FF2B5EF4-FFF2-40B4-BE49-F238E27FC236}">
                <a16:creationId xmlns:a16="http://schemas.microsoft.com/office/drawing/2014/main" id="{994BA94B-5DD6-40E3-805E-F4CB9DA6EA7B}"/>
              </a:ext>
            </a:extLst>
          </p:cNvPr>
          <p:cNvSpPr>
            <a:spLocks noGrp="1"/>
          </p:cNvSpPr>
          <p:nvPr>
            <p:ph type="body" sz="quarter" idx="13"/>
          </p:nvPr>
        </p:nvSpPr>
        <p:spPr/>
        <p:txBody>
          <a:bodyPr/>
          <a:lstStyle/>
          <a:p>
            <a:r>
              <a:rPr lang="en-GB" dirty="0"/>
              <a:t>Successes to date</a:t>
            </a:r>
          </a:p>
        </p:txBody>
      </p:sp>
      <p:sp>
        <p:nvSpPr>
          <p:cNvPr id="5" name="Text Placeholder 4">
            <a:extLst>
              <a:ext uri="{FF2B5EF4-FFF2-40B4-BE49-F238E27FC236}">
                <a16:creationId xmlns:a16="http://schemas.microsoft.com/office/drawing/2014/main" id="{1D363046-1551-43EA-BEE7-9DDCA48CF8E3}"/>
              </a:ext>
            </a:extLst>
          </p:cNvPr>
          <p:cNvSpPr>
            <a:spLocks noGrp="1"/>
          </p:cNvSpPr>
          <p:nvPr>
            <p:ph type="body" sz="quarter" idx="14"/>
          </p:nvPr>
        </p:nvSpPr>
        <p:spPr/>
        <p:txBody>
          <a:bodyPr/>
          <a:lstStyle/>
          <a:p>
            <a:r>
              <a:rPr lang="en-GB" dirty="0"/>
              <a:t>Press Launch</a:t>
            </a:r>
          </a:p>
        </p:txBody>
      </p:sp>
      <p:sp>
        <p:nvSpPr>
          <p:cNvPr id="6" name="Text Placeholder 5">
            <a:extLst>
              <a:ext uri="{FF2B5EF4-FFF2-40B4-BE49-F238E27FC236}">
                <a16:creationId xmlns:a16="http://schemas.microsoft.com/office/drawing/2014/main" id="{8D5A41E3-C3A0-4B4F-A419-B04D7E50EA77}"/>
              </a:ext>
            </a:extLst>
          </p:cNvPr>
          <p:cNvSpPr>
            <a:spLocks noGrp="1"/>
          </p:cNvSpPr>
          <p:nvPr>
            <p:ph type="body" sz="quarter" idx="15"/>
          </p:nvPr>
        </p:nvSpPr>
        <p:spPr>
          <a:xfrm>
            <a:off x="2522637" y="932731"/>
            <a:ext cx="1338164" cy="429853"/>
          </a:xfrm>
        </p:spPr>
        <p:txBody>
          <a:bodyPr/>
          <a:lstStyle/>
          <a:p>
            <a:r>
              <a:rPr lang="en-GB" dirty="0"/>
              <a:t>14 November 2018 at Smart Factory Expo Liverpool</a:t>
            </a:r>
          </a:p>
        </p:txBody>
      </p:sp>
      <p:sp>
        <p:nvSpPr>
          <p:cNvPr id="11" name="Text Placeholder 4">
            <a:extLst>
              <a:ext uri="{FF2B5EF4-FFF2-40B4-BE49-F238E27FC236}">
                <a16:creationId xmlns:a16="http://schemas.microsoft.com/office/drawing/2014/main" id="{CF8964AE-DB22-4F0D-8B48-63382ECC85C3}"/>
              </a:ext>
            </a:extLst>
          </p:cNvPr>
          <p:cNvSpPr txBox="1">
            <a:spLocks/>
          </p:cNvSpPr>
          <p:nvPr/>
        </p:nvSpPr>
        <p:spPr>
          <a:xfrm>
            <a:off x="4032642" y="658662"/>
            <a:ext cx="1338164" cy="274069"/>
          </a:xfrm>
          <a:prstGeom prst="rect">
            <a:avLst/>
          </a:prstGeom>
        </p:spPr>
        <p:txBody>
          <a:bodyPr vert="horz"/>
          <a:lstStyle>
            <a:lvl1pPr marL="0" indent="0" algn="l" defTabSz="457200" rtl="0" eaLnBrk="1" latinLnBrk="0" hangingPunct="1">
              <a:spcBef>
                <a:spcPct val="20000"/>
              </a:spcBef>
              <a:buFontTx/>
              <a:buNone/>
              <a:defRPr sz="900" b="0" i="0" kern="1200">
                <a:solidFill>
                  <a:srgbClr val="FDC209"/>
                </a:solidFill>
                <a:latin typeface="Raleway ExtraBold"/>
                <a:ea typeface="+mn-ea"/>
                <a:cs typeface="Raleway ExtraBol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Programme Launch</a:t>
            </a:r>
          </a:p>
        </p:txBody>
      </p:sp>
      <p:sp>
        <p:nvSpPr>
          <p:cNvPr id="12" name="Text Placeholder 5">
            <a:extLst>
              <a:ext uri="{FF2B5EF4-FFF2-40B4-BE49-F238E27FC236}">
                <a16:creationId xmlns:a16="http://schemas.microsoft.com/office/drawing/2014/main" id="{13DE904E-6CFE-4F71-BA94-8CD6E510DA85}"/>
              </a:ext>
            </a:extLst>
          </p:cNvPr>
          <p:cNvSpPr txBox="1">
            <a:spLocks/>
          </p:cNvSpPr>
          <p:nvPr/>
        </p:nvSpPr>
        <p:spPr>
          <a:xfrm>
            <a:off x="4032642" y="932731"/>
            <a:ext cx="1338164" cy="429853"/>
          </a:xfrm>
          <a:prstGeom prst="rect">
            <a:avLst/>
          </a:prstGeom>
        </p:spPr>
        <p:txBody>
          <a:bodyPr vert="horz"/>
          <a:lstStyle>
            <a:lvl1pPr marL="0" indent="0" algn="l" defTabSz="457200" rtl="0" eaLnBrk="1" latinLnBrk="0" hangingPunct="1">
              <a:spcBef>
                <a:spcPct val="20000"/>
              </a:spcBef>
              <a:buFontTx/>
              <a:buNone/>
              <a:defRPr sz="900" b="0" i="0" kern="1200" baseline="0">
                <a:solidFill>
                  <a:schemeClr val="tx1"/>
                </a:solidFill>
                <a:latin typeface="Raleway Light"/>
                <a:ea typeface="+mn-ea"/>
                <a:cs typeface="Raleway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3 January 2019</a:t>
            </a:r>
          </a:p>
        </p:txBody>
      </p:sp>
      <p:sp>
        <p:nvSpPr>
          <p:cNvPr id="13" name="Text Placeholder 4">
            <a:extLst>
              <a:ext uri="{FF2B5EF4-FFF2-40B4-BE49-F238E27FC236}">
                <a16:creationId xmlns:a16="http://schemas.microsoft.com/office/drawing/2014/main" id="{1249AE65-2F0C-436C-983D-2BC53476B324}"/>
              </a:ext>
            </a:extLst>
          </p:cNvPr>
          <p:cNvSpPr txBox="1">
            <a:spLocks/>
          </p:cNvSpPr>
          <p:nvPr/>
        </p:nvSpPr>
        <p:spPr>
          <a:xfrm>
            <a:off x="5542647" y="658662"/>
            <a:ext cx="1338164" cy="274069"/>
          </a:xfrm>
          <a:prstGeom prst="rect">
            <a:avLst/>
          </a:prstGeom>
        </p:spPr>
        <p:txBody>
          <a:bodyPr vert="horz"/>
          <a:lstStyle>
            <a:lvl1pPr marL="0" indent="0" algn="l" defTabSz="457200" rtl="0" eaLnBrk="1" latinLnBrk="0" hangingPunct="1">
              <a:spcBef>
                <a:spcPct val="20000"/>
              </a:spcBef>
              <a:buFontTx/>
              <a:buNone/>
              <a:defRPr sz="900" b="0" i="0" kern="1200">
                <a:solidFill>
                  <a:srgbClr val="FDC209"/>
                </a:solidFill>
                <a:latin typeface="Raleway ExtraBold"/>
                <a:ea typeface="+mn-ea"/>
                <a:cs typeface="Raleway ExtraBol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Businesses engaged</a:t>
            </a:r>
          </a:p>
        </p:txBody>
      </p:sp>
      <p:sp>
        <p:nvSpPr>
          <p:cNvPr id="14" name="Text Placeholder 5">
            <a:extLst>
              <a:ext uri="{FF2B5EF4-FFF2-40B4-BE49-F238E27FC236}">
                <a16:creationId xmlns:a16="http://schemas.microsoft.com/office/drawing/2014/main" id="{598EBEFC-32A8-42EB-BDB9-AD8AC687B420}"/>
              </a:ext>
            </a:extLst>
          </p:cNvPr>
          <p:cNvSpPr txBox="1">
            <a:spLocks/>
          </p:cNvSpPr>
          <p:nvPr/>
        </p:nvSpPr>
        <p:spPr>
          <a:xfrm>
            <a:off x="5542647" y="932731"/>
            <a:ext cx="1338164" cy="429853"/>
          </a:xfrm>
          <a:prstGeom prst="rect">
            <a:avLst/>
          </a:prstGeom>
        </p:spPr>
        <p:txBody>
          <a:bodyPr vert="horz"/>
          <a:lstStyle>
            <a:lvl1pPr marL="0" indent="0" algn="l" defTabSz="457200" rtl="0" eaLnBrk="1" latinLnBrk="0" hangingPunct="1">
              <a:spcBef>
                <a:spcPct val="20000"/>
              </a:spcBef>
              <a:buFontTx/>
              <a:buNone/>
              <a:defRPr sz="900" b="0" i="0" kern="1200" baseline="0">
                <a:solidFill>
                  <a:schemeClr val="tx1"/>
                </a:solidFill>
                <a:latin typeface="Raleway Light"/>
                <a:ea typeface="+mn-ea"/>
                <a:cs typeface="Raleway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Over 700 to date</a:t>
            </a:r>
          </a:p>
        </p:txBody>
      </p:sp>
      <p:sp>
        <p:nvSpPr>
          <p:cNvPr id="15" name="Text Placeholder 4">
            <a:extLst>
              <a:ext uri="{FF2B5EF4-FFF2-40B4-BE49-F238E27FC236}">
                <a16:creationId xmlns:a16="http://schemas.microsoft.com/office/drawing/2014/main" id="{6FB3C612-12A5-487B-9347-AB4C2EC4C3A2}"/>
              </a:ext>
            </a:extLst>
          </p:cNvPr>
          <p:cNvSpPr txBox="1">
            <a:spLocks/>
          </p:cNvSpPr>
          <p:nvPr/>
        </p:nvSpPr>
        <p:spPr>
          <a:xfrm>
            <a:off x="7081680" y="646056"/>
            <a:ext cx="1338164" cy="274069"/>
          </a:xfrm>
          <a:prstGeom prst="rect">
            <a:avLst/>
          </a:prstGeom>
        </p:spPr>
        <p:txBody>
          <a:bodyPr vert="horz"/>
          <a:lstStyle>
            <a:lvl1pPr marL="0" indent="0" algn="l" defTabSz="457200" rtl="0" eaLnBrk="1" latinLnBrk="0" hangingPunct="1">
              <a:spcBef>
                <a:spcPct val="20000"/>
              </a:spcBef>
              <a:buFontTx/>
              <a:buNone/>
              <a:defRPr sz="900" b="0" i="0" kern="1200">
                <a:solidFill>
                  <a:srgbClr val="FDC209"/>
                </a:solidFill>
                <a:latin typeface="Raleway ExtraBold"/>
                <a:ea typeface="+mn-ea"/>
                <a:cs typeface="Raleway ExtraBol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Projects Approved</a:t>
            </a:r>
          </a:p>
        </p:txBody>
      </p:sp>
      <p:sp>
        <p:nvSpPr>
          <p:cNvPr id="16" name="Text Placeholder 5">
            <a:extLst>
              <a:ext uri="{FF2B5EF4-FFF2-40B4-BE49-F238E27FC236}">
                <a16:creationId xmlns:a16="http://schemas.microsoft.com/office/drawing/2014/main" id="{15D0A4BD-61BE-474E-9416-B2C2A41BF81D}"/>
              </a:ext>
            </a:extLst>
          </p:cNvPr>
          <p:cNvSpPr txBox="1">
            <a:spLocks/>
          </p:cNvSpPr>
          <p:nvPr/>
        </p:nvSpPr>
        <p:spPr>
          <a:xfrm>
            <a:off x="7081680" y="920125"/>
            <a:ext cx="1338164" cy="429853"/>
          </a:xfrm>
          <a:prstGeom prst="rect">
            <a:avLst/>
          </a:prstGeom>
        </p:spPr>
        <p:txBody>
          <a:bodyPr vert="horz"/>
          <a:lstStyle>
            <a:lvl1pPr marL="0" indent="0" algn="l" defTabSz="457200" rtl="0" eaLnBrk="1" latinLnBrk="0" hangingPunct="1">
              <a:spcBef>
                <a:spcPct val="20000"/>
              </a:spcBef>
              <a:buFontTx/>
              <a:buNone/>
              <a:defRPr sz="900" b="0" i="0" kern="1200" baseline="0">
                <a:solidFill>
                  <a:schemeClr val="tx1"/>
                </a:solidFill>
                <a:latin typeface="Raleway Light"/>
                <a:ea typeface="+mn-ea"/>
                <a:cs typeface="Raleway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Over 60 projects approved to date.</a:t>
            </a:r>
          </a:p>
          <a:p>
            <a:r>
              <a:rPr lang="en-GB" dirty="0"/>
              <a:t>Over £1.25m funding awarded.</a:t>
            </a:r>
          </a:p>
        </p:txBody>
      </p:sp>
    </p:spTree>
    <p:extLst>
      <p:ext uri="{BB962C8B-B14F-4D97-AF65-F5344CB8AC3E}">
        <p14:creationId xmlns:p14="http://schemas.microsoft.com/office/powerpoint/2010/main" val="57765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112075"/>
      </p:ext>
    </p:extLst>
  </p:cSld>
  <p:clrMapOvr>
    <a:masterClrMapping/>
  </p:clrMapOvr>
</p:sld>
</file>

<file path=ppt/theme/theme1.xml><?xml version="1.0" encoding="utf-8"?>
<a:theme xmlns:a="http://schemas.openxmlformats.org/drawingml/2006/main" name="Title Slide -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Standard Title, Copy &amp; Imag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Case Study Yel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Case Study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Design Feature Slide - Option 1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Design Feature Slide - Option 1 Yel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Design Feature Slide - Option 2 Yel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Design Feature Slide - Option 2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Design Feature slide - Option 3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Design Feature slide - Option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Design Feature slide- Option 5 - Graph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 Option 2 Yellow">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 Option 2 Black">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S Intro Slide - Yel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MS Intro Slide -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Slide Divider - Option 1 - Light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lide Divider - Option 2 Yel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Slide Divider - Option 3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tandard Title &amp; Body Copy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47496919C41C4DBAE3B4A3CA67E643" ma:contentTypeVersion="11" ma:contentTypeDescription="Create a new document." ma:contentTypeScope="" ma:versionID="3765d8862093dd88e58c3405fc917501">
  <xsd:schema xmlns:xsd="http://www.w3.org/2001/XMLSchema" xmlns:xs="http://www.w3.org/2001/XMLSchema" xmlns:p="http://schemas.microsoft.com/office/2006/metadata/properties" xmlns:ns2="45a20a7d-ff42-4b4e-8650-4fe4254b3eaa" xmlns:ns3="69defaf5-bcee-4e5c-8ddb-1fd72c6978b6" xmlns:ns4="http://schemas.microsoft.com/sharepoint/v3/fields" targetNamespace="http://schemas.microsoft.com/office/2006/metadata/properties" ma:root="true" ma:fieldsID="25bdea9b77521e38ee2cb4dd43eefc29" ns2:_="" ns3:_="" ns4:_="">
    <xsd:import namespace="45a20a7d-ff42-4b4e-8650-4fe4254b3eaa"/>
    <xsd:import namespace="69defaf5-bcee-4e5c-8ddb-1fd72c6978b6"/>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4: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20a7d-ff42-4b4e-8650-4fe4254b3e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defaf5-bcee-4e5c-8ddb-1fd72c6978b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2EB761-38DB-4338-8D55-C37D3E5E67EE}">
  <ds:schemaRefs>
    <ds:schemaRef ds:uri="http://schemas.microsoft.com/sharepoint/v3/fields"/>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www.w3.org/XML/1998/namespace"/>
    <ds:schemaRef ds:uri="69defaf5-bcee-4e5c-8ddb-1fd72c6978b6"/>
    <ds:schemaRef ds:uri="45a20a7d-ff42-4b4e-8650-4fe4254b3eaa"/>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BE367E77-4E4A-4542-AFDE-2FA333AD5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20a7d-ff42-4b4e-8650-4fe4254b3eaa"/>
    <ds:schemaRef ds:uri="69defaf5-bcee-4e5c-8ddb-1fd72c6978b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17594C-6E72-4AEB-992C-74A96FC86B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TotalTime>
  <Words>580</Words>
  <Application>Microsoft Office PowerPoint</Application>
  <PresentationFormat>On-screen Show (16:9)</PresentationFormat>
  <Paragraphs>69</Paragraphs>
  <Slides>14</Slides>
  <Notes>1</Notes>
  <HiddenSlides>0</HiddenSlides>
  <MMClips>0</MMClips>
  <ScaleCrop>false</ScaleCrop>
  <HeadingPairs>
    <vt:vector size="6" baseType="variant">
      <vt:variant>
        <vt:lpstr>Fonts Used</vt:lpstr>
      </vt:variant>
      <vt:variant>
        <vt:i4>7</vt:i4>
      </vt:variant>
      <vt:variant>
        <vt:lpstr>Theme</vt:lpstr>
      </vt:variant>
      <vt:variant>
        <vt:i4>19</vt:i4>
      </vt:variant>
      <vt:variant>
        <vt:lpstr>Slide Titles</vt:lpstr>
      </vt:variant>
      <vt:variant>
        <vt:i4>14</vt:i4>
      </vt:variant>
    </vt:vector>
  </HeadingPairs>
  <TitlesOfParts>
    <vt:vector size="40" baseType="lpstr">
      <vt:lpstr>Arial</vt:lpstr>
      <vt:lpstr>Calibri</vt:lpstr>
      <vt:lpstr>Raleway</vt:lpstr>
      <vt:lpstr>Raleway ExtraBold</vt:lpstr>
      <vt:lpstr>Raleway Light</vt:lpstr>
      <vt:lpstr>Raleway regular</vt:lpstr>
      <vt:lpstr>Raleway SemiBold</vt:lpstr>
      <vt:lpstr>Title Slide - Option 1</vt:lpstr>
      <vt:lpstr>Title Slide - Option 2 Yellow</vt:lpstr>
      <vt:lpstr>Title Slide - Option 2 Black</vt:lpstr>
      <vt:lpstr>MS Intro Slide - Yellow</vt:lpstr>
      <vt:lpstr>MS Intro Slide - Black</vt:lpstr>
      <vt:lpstr>Slide Divider - Option 1 - Light Blue</vt:lpstr>
      <vt:lpstr>Slide Divider - Option 2 Yellow</vt:lpstr>
      <vt:lpstr>Slide Divider - Option 3 -  Blue</vt:lpstr>
      <vt:lpstr>Standard Title &amp; Body Copy </vt:lpstr>
      <vt:lpstr>Standard Title, Copy &amp; Image </vt:lpstr>
      <vt:lpstr>Case Study Yellow</vt:lpstr>
      <vt:lpstr>Case Study Black</vt:lpstr>
      <vt:lpstr>Design Feature Slide - Option 1 Black</vt:lpstr>
      <vt:lpstr>Design Feature Slide - Option 1 Yellow</vt:lpstr>
      <vt:lpstr>Design Feature Slide - Option 2 Yellow</vt:lpstr>
      <vt:lpstr>Design Feature Slide - Option 2 Black</vt:lpstr>
      <vt:lpstr>Design Feature slide - Option 3 </vt:lpstr>
      <vt:lpstr>Design Feature slide - Option 4</vt:lpstr>
      <vt:lpstr>Design Feature slide- Option 5 - Graphs</vt:lpstr>
      <vt:lpstr>Make the difference for your business every day</vt:lpstr>
      <vt:lpstr>PowerPoint Presentation</vt:lpstr>
      <vt:lpstr>PowerPoint Presentation</vt:lpstr>
      <vt:lpstr>PowerPoint Presentation</vt:lpstr>
      <vt:lpstr>PowerPoint Presentation</vt:lpstr>
      <vt:lpstr>PowerPoint Presentation</vt:lpstr>
      <vt:lpstr>Made Better. Made Stronger. Made Smarter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Molyneux</dc:creator>
  <cp:lastModifiedBy>Catling, Michael (Growth Company)</cp:lastModifiedBy>
  <cp:revision>1</cp:revision>
  <dcterms:created xsi:type="dcterms:W3CDTF">2019-09-10T13:22:42Z</dcterms:created>
  <dcterms:modified xsi:type="dcterms:W3CDTF">2019-10-24T06:50:26Z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0x010100CD47496919C41C4DBAE3B4A3CA67E643</vt:lpwstr>
  </property>
  <property fmtid="{D5CDD505-2E9C-101B-9397-08002B2CF9AE}" pid="3" name="MSIP_Label_700927df-381f-4b47-9442-9474f463c8ff_Enabled">
    <vt:lpwstr>False</vt:lpwstr>
  </property>
  <property fmtid="{D5CDD505-2E9C-101B-9397-08002B2CF9AE}" pid="4" name="MSIP_Label_700927df-381f-4b47-9442-9474f463c8ff_SiteId">
    <vt:lpwstr>08103169-4a6e-4778-9735-09cc96096d8f</vt:lpwstr>
  </property>
  <property fmtid="{D5CDD505-2E9C-101B-9397-08002B2CF9AE}" pid="5" name="MSIP_Label_700927df-381f-4b47-9442-9474f463c8ff_Owner">
    <vt:lpwstr>Jude.Holmes@growthco.uk</vt:lpwstr>
  </property>
  <property fmtid="{D5CDD505-2E9C-101B-9397-08002B2CF9AE}" pid="6" name="MSIP_Label_700927df-381f-4b47-9442-9474f463c8ff_SetDate">
    <vt:lpwstr>2019-09-30T15:28:28.5086038+01:00</vt:lpwstr>
  </property>
  <property fmtid="{D5CDD505-2E9C-101B-9397-08002B2CF9AE}" pid="7" name="MSIP_Label_700927df-381f-4b47-9442-9474f463c8ff_Name">
    <vt:lpwstr>Internal Personal and Confidential</vt:lpwstr>
  </property>
  <property fmtid="{D5CDD505-2E9C-101B-9397-08002B2CF9AE}" pid="8" name="MSIP_Label_700927df-381f-4b47-9442-9474f463c8ff_Application">
    <vt:lpwstr>Microsoft Azure Information Protection</vt:lpwstr>
  </property>
  <property fmtid="{D5CDD505-2E9C-101B-9397-08002B2CF9AE}" pid="9" name="MSIP_Label_700927df-381f-4b47-9442-9474f463c8ff_Extended_MSFT_Method">
    <vt:lpwstr>Automatic</vt:lpwstr>
  </property>
  <property fmtid="{D5CDD505-2E9C-101B-9397-08002B2CF9AE}" pid="10" name="Sensitivity">
    <vt:lpwstr/>
  </property>
</Properties>
</file>